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8" r:id="rId1"/>
  </p:sldMasterIdLst>
  <p:notesMasterIdLst>
    <p:notesMasterId r:id="rId17"/>
  </p:notesMasterIdLst>
  <p:handoutMasterIdLst>
    <p:handoutMasterId r:id="rId18"/>
  </p:handoutMasterIdLst>
  <p:sldIdLst>
    <p:sldId id="256" r:id="rId2"/>
    <p:sldId id="274" r:id="rId3"/>
    <p:sldId id="260" r:id="rId4"/>
    <p:sldId id="270" r:id="rId5"/>
    <p:sldId id="279" r:id="rId6"/>
    <p:sldId id="258" r:id="rId7"/>
    <p:sldId id="280" r:id="rId8"/>
    <p:sldId id="271" r:id="rId9"/>
    <p:sldId id="269" r:id="rId10"/>
    <p:sldId id="277" r:id="rId11"/>
    <p:sldId id="275" r:id="rId12"/>
    <p:sldId id="262" r:id="rId13"/>
    <p:sldId id="265" r:id="rId14"/>
    <p:sldId id="278" r:id="rId15"/>
    <p:sldId id="267" r:id="rId16"/>
  </p:sldIdLst>
  <p:sldSz cx="9144000" cy="6858000" type="screen4x3"/>
  <p:notesSz cx="6858000" cy="9144000"/>
  <p:defaultTextStyle>
    <a:defPPr>
      <a:defRPr lang="en-GB"/>
    </a:defPPr>
    <a:lvl1pPr algn="l" rtl="0" eaLnBrk="0" fontAlgn="base" hangingPunct="0">
      <a:spcBef>
        <a:spcPct val="0"/>
      </a:spcBef>
      <a:spcAft>
        <a:spcPct val="0"/>
      </a:spcAft>
      <a:defRPr u="sng" kern="1200">
        <a:solidFill>
          <a:schemeClr val="tx1"/>
        </a:solidFill>
        <a:latin typeface="AbcTeacher" pitchFamily="2" charset="0"/>
        <a:ea typeface="+mn-ea"/>
        <a:cs typeface="+mn-cs"/>
      </a:defRPr>
    </a:lvl1pPr>
    <a:lvl2pPr marL="457200" algn="l" rtl="0" eaLnBrk="0" fontAlgn="base" hangingPunct="0">
      <a:spcBef>
        <a:spcPct val="0"/>
      </a:spcBef>
      <a:spcAft>
        <a:spcPct val="0"/>
      </a:spcAft>
      <a:defRPr u="sng" kern="1200">
        <a:solidFill>
          <a:schemeClr val="tx1"/>
        </a:solidFill>
        <a:latin typeface="AbcTeacher" pitchFamily="2" charset="0"/>
        <a:ea typeface="+mn-ea"/>
        <a:cs typeface="+mn-cs"/>
      </a:defRPr>
    </a:lvl2pPr>
    <a:lvl3pPr marL="914400" algn="l" rtl="0" eaLnBrk="0" fontAlgn="base" hangingPunct="0">
      <a:spcBef>
        <a:spcPct val="0"/>
      </a:spcBef>
      <a:spcAft>
        <a:spcPct val="0"/>
      </a:spcAft>
      <a:defRPr u="sng" kern="1200">
        <a:solidFill>
          <a:schemeClr val="tx1"/>
        </a:solidFill>
        <a:latin typeface="AbcTeacher" pitchFamily="2" charset="0"/>
        <a:ea typeface="+mn-ea"/>
        <a:cs typeface="+mn-cs"/>
      </a:defRPr>
    </a:lvl3pPr>
    <a:lvl4pPr marL="1371600" algn="l" rtl="0" eaLnBrk="0" fontAlgn="base" hangingPunct="0">
      <a:spcBef>
        <a:spcPct val="0"/>
      </a:spcBef>
      <a:spcAft>
        <a:spcPct val="0"/>
      </a:spcAft>
      <a:defRPr u="sng" kern="1200">
        <a:solidFill>
          <a:schemeClr val="tx1"/>
        </a:solidFill>
        <a:latin typeface="AbcTeacher" pitchFamily="2" charset="0"/>
        <a:ea typeface="+mn-ea"/>
        <a:cs typeface="+mn-cs"/>
      </a:defRPr>
    </a:lvl4pPr>
    <a:lvl5pPr marL="1828800" algn="l" rtl="0" eaLnBrk="0" fontAlgn="base" hangingPunct="0">
      <a:spcBef>
        <a:spcPct val="0"/>
      </a:spcBef>
      <a:spcAft>
        <a:spcPct val="0"/>
      </a:spcAft>
      <a:defRPr u="sng" kern="1200">
        <a:solidFill>
          <a:schemeClr val="tx1"/>
        </a:solidFill>
        <a:latin typeface="AbcTeacher" pitchFamily="2" charset="0"/>
        <a:ea typeface="+mn-ea"/>
        <a:cs typeface="+mn-cs"/>
      </a:defRPr>
    </a:lvl5pPr>
    <a:lvl6pPr marL="2286000" algn="l" defTabSz="914400" rtl="0" eaLnBrk="1" latinLnBrk="0" hangingPunct="1">
      <a:defRPr u="sng" kern="1200">
        <a:solidFill>
          <a:schemeClr val="tx1"/>
        </a:solidFill>
        <a:latin typeface="AbcTeacher" pitchFamily="2" charset="0"/>
        <a:ea typeface="+mn-ea"/>
        <a:cs typeface="+mn-cs"/>
      </a:defRPr>
    </a:lvl6pPr>
    <a:lvl7pPr marL="2743200" algn="l" defTabSz="914400" rtl="0" eaLnBrk="1" latinLnBrk="0" hangingPunct="1">
      <a:defRPr u="sng" kern="1200">
        <a:solidFill>
          <a:schemeClr val="tx1"/>
        </a:solidFill>
        <a:latin typeface="AbcTeacher" pitchFamily="2" charset="0"/>
        <a:ea typeface="+mn-ea"/>
        <a:cs typeface="+mn-cs"/>
      </a:defRPr>
    </a:lvl7pPr>
    <a:lvl8pPr marL="3200400" algn="l" defTabSz="914400" rtl="0" eaLnBrk="1" latinLnBrk="0" hangingPunct="1">
      <a:defRPr u="sng" kern="1200">
        <a:solidFill>
          <a:schemeClr val="tx1"/>
        </a:solidFill>
        <a:latin typeface="AbcTeacher" pitchFamily="2" charset="0"/>
        <a:ea typeface="+mn-ea"/>
        <a:cs typeface="+mn-cs"/>
      </a:defRPr>
    </a:lvl8pPr>
    <a:lvl9pPr marL="3657600" algn="l" defTabSz="914400" rtl="0" eaLnBrk="1" latinLnBrk="0" hangingPunct="1">
      <a:defRPr u="sng" kern="1200">
        <a:solidFill>
          <a:schemeClr val="tx1"/>
        </a:solidFill>
        <a:latin typeface="AbcTeacher" pitchFamily="2"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666" autoAdjust="0"/>
    <p:restoredTop sz="94643"/>
  </p:normalViewPr>
  <p:slideViewPr>
    <p:cSldViewPr>
      <p:cViewPr varScale="1">
        <p:scale>
          <a:sx n="78" d="100"/>
          <a:sy n="78" d="100"/>
        </p:scale>
        <p:origin x="1042"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ly Williams" userId="b812c45b67f6d64e" providerId="LiveId" clId="{5A8B893F-9446-4CD2-9FD6-EE123948FB22}"/>
    <pc:docChg chg="custSel modSld">
      <pc:chgData name="Holly Williams" userId="b812c45b67f6d64e" providerId="LiveId" clId="{5A8B893F-9446-4CD2-9FD6-EE123948FB22}" dt="2026-09-02T17:44:08.685" v="4" actId="478"/>
      <pc:docMkLst>
        <pc:docMk/>
      </pc:docMkLst>
      <pc:sldChg chg="addSp delSp modSp mod">
        <pc:chgData name="Holly Williams" userId="b812c45b67f6d64e" providerId="LiveId" clId="{5A8B893F-9446-4CD2-9FD6-EE123948FB22}" dt="2026-09-02T17:43:58.583" v="3" actId="1076"/>
        <pc:sldMkLst>
          <pc:docMk/>
          <pc:sldMk cId="0" sldId="260"/>
        </pc:sldMkLst>
        <pc:picChg chg="del">
          <ac:chgData name="Holly Williams" userId="b812c45b67f6d64e" providerId="LiveId" clId="{5A8B893F-9446-4CD2-9FD6-EE123948FB22}" dt="2026-09-02T17:43:53.067" v="0" actId="478"/>
          <ac:picMkLst>
            <pc:docMk/>
            <pc:sldMk cId="0" sldId="260"/>
            <ac:picMk id="2" creationId="{08AF95E2-80A6-2EA8-D8B1-C41B2FD25E35}"/>
          </ac:picMkLst>
        </pc:picChg>
        <pc:picChg chg="add mod">
          <ac:chgData name="Holly Williams" userId="b812c45b67f6d64e" providerId="LiveId" clId="{5A8B893F-9446-4CD2-9FD6-EE123948FB22}" dt="2026-09-02T17:43:58.583" v="3" actId="1076"/>
          <ac:picMkLst>
            <pc:docMk/>
            <pc:sldMk cId="0" sldId="260"/>
            <ac:picMk id="4" creationId="{F80AD84B-8902-FDAB-98E7-68971A742E43}"/>
          </ac:picMkLst>
        </pc:picChg>
      </pc:sldChg>
      <pc:sldChg chg="delSp mod">
        <pc:chgData name="Holly Williams" userId="b812c45b67f6d64e" providerId="LiveId" clId="{5A8B893F-9446-4CD2-9FD6-EE123948FB22}" dt="2026-09-02T17:44:08.685" v="4" actId="478"/>
        <pc:sldMkLst>
          <pc:docMk/>
          <pc:sldMk cId="2750145209" sldId="280"/>
        </pc:sldMkLst>
        <pc:spChg chg="del">
          <ac:chgData name="Holly Williams" userId="b812c45b67f6d64e" providerId="LiveId" clId="{5A8B893F-9446-4CD2-9FD6-EE123948FB22}" dt="2026-09-02T17:44:08.685" v="4" actId="478"/>
          <ac:spMkLst>
            <pc:docMk/>
            <pc:sldMk cId="2750145209" sldId="280"/>
            <ac:spMk id="2" creationId="{8836E1EE-E174-A2CA-BAE2-C6D5359487D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43459AAA-1118-8039-C012-1EA37EBBA9D3}"/>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u="none">
                <a:latin typeface="Arial" charset="0"/>
              </a:defRPr>
            </a:lvl1pPr>
          </a:lstStyle>
          <a:p>
            <a:pPr>
              <a:defRPr/>
            </a:pPr>
            <a:endParaRPr lang="en-GB"/>
          </a:p>
        </p:txBody>
      </p:sp>
      <p:sp>
        <p:nvSpPr>
          <p:cNvPr id="15363" name="Rectangle 3">
            <a:extLst>
              <a:ext uri="{FF2B5EF4-FFF2-40B4-BE49-F238E27FC236}">
                <a16:creationId xmlns:a16="http://schemas.microsoft.com/office/drawing/2014/main" id="{C2A804A7-67EC-6953-C10C-BF1EC70FB92F}"/>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u="none">
                <a:latin typeface="Arial" charset="0"/>
              </a:defRPr>
            </a:lvl1pPr>
          </a:lstStyle>
          <a:p>
            <a:pPr>
              <a:defRPr/>
            </a:pPr>
            <a:endParaRPr lang="en-GB"/>
          </a:p>
        </p:txBody>
      </p:sp>
      <p:sp>
        <p:nvSpPr>
          <p:cNvPr id="15364" name="Rectangle 4">
            <a:extLst>
              <a:ext uri="{FF2B5EF4-FFF2-40B4-BE49-F238E27FC236}">
                <a16:creationId xmlns:a16="http://schemas.microsoft.com/office/drawing/2014/main" id="{D56D67A6-43A6-11EB-C9F6-2197067CA081}"/>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u="none">
                <a:latin typeface="Arial" charset="0"/>
              </a:defRPr>
            </a:lvl1pPr>
          </a:lstStyle>
          <a:p>
            <a:pPr>
              <a:defRPr/>
            </a:pPr>
            <a:endParaRPr lang="en-GB"/>
          </a:p>
        </p:txBody>
      </p:sp>
      <p:sp>
        <p:nvSpPr>
          <p:cNvPr id="15365" name="Rectangle 5">
            <a:extLst>
              <a:ext uri="{FF2B5EF4-FFF2-40B4-BE49-F238E27FC236}">
                <a16:creationId xmlns:a16="http://schemas.microsoft.com/office/drawing/2014/main" id="{E2F476BC-E731-F031-D8C9-A6E390C15758}"/>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u="none">
                <a:latin typeface="Arial" panose="020B0604020202020204" pitchFamily="34" charset="0"/>
              </a:defRPr>
            </a:lvl1pPr>
          </a:lstStyle>
          <a:p>
            <a:fld id="{3D2160C5-94A8-BD49-94F2-8FFE17D7F65C}"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AAE9694-51FF-7976-5227-FADC1BC1550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a:lvl1pPr>
          </a:lstStyle>
          <a:p>
            <a:pPr>
              <a:defRPr/>
            </a:pPr>
            <a:endParaRPr lang="en-GB"/>
          </a:p>
        </p:txBody>
      </p:sp>
      <p:sp>
        <p:nvSpPr>
          <p:cNvPr id="3" name="Date Placeholder 2">
            <a:extLst>
              <a:ext uri="{FF2B5EF4-FFF2-40B4-BE49-F238E27FC236}">
                <a16:creationId xmlns:a16="http://schemas.microsoft.com/office/drawing/2014/main" id="{A3466568-400D-8281-A9B2-8922FD81870C}"/>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hangingPunct="1">
              <a:defRPr sz="1200"/>
            </a:lvl1pPr>
          </a:lstStyle>
          <a:p>
            <a:pPr>
              <a:defRPr/>
            </a:pPr>
            <a:fld id="{6AA965C6-099E-5948-87EA-4AEBF988A8EB}" type="datetimeFigureOut">
              <a:rPr lang="en-GB"/>
              <a:pPr>
                <a:defRPr/>
              </a:pPr>
              <a:t>02/09/2026</a:t>
            </a:fld>
            <a:endParaRPr lang="en-GB"/>
          </a:p>
        </p:txBody>
      </p:sp>
      <p:sp>
        <p:nvSpPr>
          <p:cNvPr id="4" name="Slide Image Placeholder 3">
            <a:extLst>
              <a:ext uri="{FF2B5EF4-FFF2-40B4-BE49-F238E27FC236}">
                <a16:creationId xmlns:a16="http://schemas.microsoft.com/office/drawing/2014/main" id="{BC8D4060-A78B-CA54-2F76-D18D3AA82353}"/>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517118B6-6D2B-D455-3627-2F102463AA20}"/>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E2A84871-C003-0931-1716-E6171273018B}"/>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hangingPunct="1">
              <a:defRPr sz="1200"/>
            </a:lvl1pPr>
          </a:lstStyle>
          <a:p>
            <a:pPr>
              <a:defRPr/>
            </a:pPr>
            <a:endParaRPr lang="en-GB"/>
          </a:p>
        </p:txBody>
      </p:sp>
      <p:sp>
        <p:nvSpPr>
          <p:cNvPr id="7" name="Slide Number Placeholder 6">
            <a:extLst>
              <a:ext uri="{FF2B5EF4-FFF2-40B4-BE49-F238E27FC236}">
                <a16:creationId xmlns:a16="http://schemas.microsoft.com/office/drawing/2014/main" id="{FCACE8EC-67A6-618F-3D49-4D447991B48E}"/>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675F4C0E-B9B3-C84F-9C06-9442619B68E9}"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C7045059-8583-52FD-C8F4-B5E9EB81378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5B897571-7CE8-3840-74FA-64767C61B1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4340" name="Slide Number Placeholder 3">
            <a:extLst>
              <a:ext uri="{FF2B5EF4-FFF2-40B4-BE49-F238E27FC236}">
                <a16:creationId xmlns:a16="http://schemas.microsoft.com/office/drawing/2014/main" id="{9C89E429-0F4E-D6CD-ACA7-6240CBED2F5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u="sng">
                <a:solidFill>
                  <a:schemeClr val="tx1"/>
                </a:solidFill>
                <a:latin typeface="AbcTeacher" pitchFamily="2" charset="0"/>
              </a:defRPr>
            </a:lvl1pPr>
            <a:lvl2pPr marL="742950" indent="-285750">
              <a:defRPr u="sng">
                <a:solidFill>
                  <a:schemeClr val="tx1"/>
                </a:solidFill>
                <a:latin typeface="AbcTeacher" pitchFamily="2" charset="0"/>
              </a:defRPr>
            </a:lvl2pPr>
            <a:lvl3pPr marL="1143000" indent="-228600">
              <a:defRPr u="sng">
                <a:solidFill>
                  <a:schemeClr val="tx1"/>
                </a:solidFill>
                <a:latin typeface="AbcTeacher" pitchFamily="2" charset="0"/>
              </a:defRPr>
            </a:lvl3pPr>
            <a:lvl4pPr marL="1600200" indent="-228600">
              <a:defRPr u="sng">
                <a:solidFill>
                  <a:schemeClr val="tx1"/>
                </a:solidFill>
                <a:latin typeface="AbcTeacher" pitchFamily="2" charset="0"/>
              </a:defRPr>
            </a:lvl4pPr>
            <a:lvl5pPr marL="2057400" indent="-228600">
              <a:defRPr u="sng">
                <a:solidFill>
                  <a:schemeClr val="tx1"/>
                </a:solidFill>
                <a:latin typeface="AbcTeacher" pitchFamily="2" charset="0"/>
              </a:defRPr>
            </a:lvl5pPr>
            <a:lvl6pPr marL="2514600" indent="-228600" eaLnBrk="0" fontAlgn="base" hangingPunct="0">
              <a:spcBef>
                <a:spcPct val="0"/>
              </a:spcBef>
              <a:spcAft>
                <a:spcPct val="0"/>
              </a:spcAft>
              <a:defRPr u="sng">
                <a:solidFill>
                  <a:schemeClr val="tx1"/>
                </a:solidFill>
                <a:latin typeface="AbcTeacher" pitchFamily="2" charset="0"/>
              </a:defRPr>
            </a:lvl6pPr>
            <a:lvl7pPr marL="2971800" indent="-228600" eaLnBrk="0" fontAlgn="base" hangingPunct="0">
              <a:spcBef>
                <a:spcPct val="0"/>
              </a:spcBef>
              <a:spcAft>
                <a:spcPct val="0"/>
              </a:spcAft>
              <a:defRPr u="sng">
                <a:solidFill>
                  <a:schemeClr val="tx1"/>
                </a:solidFill>
                <a:latin typeface="AbcTeacher" pitchFamily="2" charset="0"/>
              </a:defRPr>
            </a:lvl7pPr>
            <a:lvl8pPr marL="3429000" indent="-228600" eaLnBrk="0" fontAlgn="base" hangingPunct="0">
              <a:spcBef>
                <a:spcPct val="0"/>
              </a:spcBef>
              <a:spcAft>
                <a:spcPct val="0"/>
              </a:spcAft>
              <a:defRPr u="sng">
                <a:solidFill>
                  <a:schemeClr val="tx1"/>
                </a:solidFill>
                <a:latin typeface="AbcTeacher" pitchFamily="2" charset="0"/>
              </a:defRPr>
            </a:lvl8pPr>
            <a:lvl9pPr marL="3886200" indent="-228600" eaLnBrk="0" fontAlgn="base" hangingPunct="0">
              <a:spcBef>
                <a:spcPct val="0"/>
              </a:spcBef>
              <a:spcAft>
                <a:spcPct val="0"/>
              </a:spcAft>
              <a:defRPr u="sng">
                <a:solidFill>
                  <a:schemeClr val="tx1"/>
                </a:solidFill>
                <a:latin typeface="AbcTeacher" pitchFamily="2" charset="0"/>
              </a:defRPr>
            </a:lvl9pPr>
          </a:lstStyle>
          <a:p>
            <a:fld id="{BB1CBB4F-F942-2E4F-8628-FFF7379A89E4}" type="slidenum">
              <a:rPr lang="en-GB" altLang="en-US"/>
              <a:pPr/>
              <a:t>4</a:t>
            </a:fld>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4A64F10-09F7-A61F-E597-228109B0C424}"/>
              </a:ext>
            </a:extLst>
          </p:cNvPr>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3" name="Rectangle 2">
            <a:extLst>
              <a:ext uri="{FF2B5EF4-FFF2-40B4-BE49-F238E27FC236}">
                <a16:creationId xmlns:a16="http://schemas.microsoft.com/office/drawing/2014/main" id="{27ED9AB6-0701-0E92-E471-8595E1BAD7D5}"/>
              </a:ext>
            </a:extLst>
          </p:cNvPr>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4" name="Rectangle 3">
            <a:extLst>
              <a:ext uri="{FF2B5EF4-FFF2-40B4-BE49-F238E27FC236}">
                <a16:creationId xmlns:a16="http://schemas.microsoft.com/office/drawing/2014/main" id="{4C853DA2-E535-FF8A-474B-4DBDD1587877}"/>
              </a:ext>
            </a:extLst>
          </p:cNvPr>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a:extLst>
              <a:ext uri="{FF2B5EF4-FFF2-40B4-BE49-F238E27FC236}">
                <a16:creationId xmlns:a16="http://schemas.microsoft.com/office/drawing/2014/main" id="{CC416230-1459-06E6-BBEA-6D3D88DFB072}"/>
              </a:ext>
            </a:extLst>
          </p:cNvPr>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Straight Connector 5">
            <a:extLst>
              <a:ext uri="{FF2B5EF4-FFF2-40B4-BE49-F238E27FC236}">
                <a16:creationId xmlns:a16="http://schemas.microsoft.com/office/drawing/2014/main" id="{855635E3-68B3-1DC9-8EF6-E8AA8CBF8B7C}"/>
              </a:ext>
            </a:extLst>
          </p:cNvPr>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p>
        </p:txBody>
      </p:sp>
      <p:sp>
        <p:nvSpPr>
          <p:cNvPr id="7" name="Straight Connector 6">
            <a:extLst>
              <a:ext uri="{FF2B5EF4-FFF2-40B4-BE49-F238E27FC236}">
                <a16:creationId xmlns:a16="http://schemas.microsoft.com/office/drawing/2014/main" id="{F00FB206-68D0-8A51-3D82-CF075E2728F9}"/>
              </a:ext>
            </a:extLst>
          </p:cNvPr>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p>
        </p:txBody>
      </p:sp>
      <p:sp>
        <p:nvSpPr>
          <p:cNvPr id="10" name="Straight Connector 9">
            <a:extLst>
              <a:ext uri="{FF2B5EF4-FFF2-40B4-BE49-F238E27FC236}">
                <a16:creationId xmlns:a16="http://schemas.microsoft.com/office/drawing/2014/main" id="{EE53C830-9B70-1F5C-69D2-1EF93E9BC91C}"/>
              </a:ext>
            </a:extLst>
          </p:cNvPr>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1" name="Straight Connector 10">
            <a:extLst>
              <a:ext uri="{FF2B5EF4-FFF2-40B4-BE49-F238E27FC236}">
                <a16:creationId xmlns:a16="http://schemas.microsoft.com/office/drawing/2014/main" id="{BB53576B-E196-B16D-1699-BDE8EE1F3041}"/>
              </a:ext>
            </a:extLst>
          </p:cNvPr>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p>
        </p:txBody>
      </p:sp>
      <p:sp>
        <p:nvSpPr>
          <p:cNvPr id="12" name="Straight Connector 11">
            <a:extLst>
              <a:ext uri="{FF2B5EF4-FFF2-40B4-BE49-F238E27FC236}">
                <a16:creationId xmlns:a16="http://schemas.microsoft.com/office/drawing/2014/main" id="{CFE36837-4EA3-B969-90A1-A373948C216D}"/>
              </a:ext>
            </a:extLst>
          </p:cNvPr>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3" name="Straight Connector 12">
            <a:extLst>
              <a:ext uri="{FF2B5EF4-FFF2-40B4-BE49-F238E27FC236}">
                <a16:creationId xmlns:a16="http://schemas.microsoft.com/office/drawing/2014/main" id="{ADC1030F-2F6E-88A2-FFCD-E4F24CF1F1F2}"/>
              </a:ext>
            </a:extLst>
          </p:cNvPr>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4" name="Rectangle 13">
            <a:extLst>
              <a:ext uri="{FF2B5EF4-FFF2-40B4-BE49-F238E27FC236}">
                <a16:creationId xmlns:a16="http://schemas.microsoft.com/office/drawing/2014/main" id="{77353153-8949-DE3B-288C-8C1282227C55}"/>
              </a:ext>
            </a:extLst>
          </p:cNvPr>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5" name="Oval 14">
            <a:extLst>
              <a:ext uri="{FF2B5EF4-FFF2-40B4-BE49-F238E27FC236}">
                <a16:creationId xmlns:a16="http://schemas.microsoft.com/office/drawing/2014/main" id="{5CA2DB9A-E5B7-9B0F-BCC0-A829FCADD7E0}"/>
              </a:ext>
            </a:extLst>
          </p:cNvPr>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6" name="Oval 15">
            <a:extLst>
              <a:ext uri="{FF2B5EF4-FFF2-40B4-BE49-F238E27FC236}">
                <a16:creationId xmlns:a16="http://schemas.microsoft.com/office/drawing/2014/main" id="{90763E0F-D4FA-7CBA-6CB6-3D40BAAF288B}"/>
              </a:ext>
            </a:extLst>
          </p:cNvPr>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7" name="Oval 16">
            <a:extLst>
              <a:ext uri="{FF2B5EF4-FFF2-40B4-BE49-F238E27FC236}">
                <a16:creationId xmlns:a16="http://schemas.microsoft.com/office/drawing/2014/main" id="{1381AB44-28B2-3840-459C-4E2A5AA73B2F}"/>
              </a:ext>
            </a:extLst>
          </p:cNvPr>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8" name="Oval 17">
            <a:extLst>
              <a:ext uri="{FF2B5EF4-FFF2-40B4-BE49-F238E27FC236}">
                <a16:creationId xmlns:a16="http://schemas.microsoft.com/office/drawing/2014/main" id="{1E36A21C-20D5-3933-19E8-2B5BA97E0EAC}"/>
              </a:ext>
            </a:extLst>
          </p:cNvPr>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9" name="Oval 18">
            <a:extLst>
              <a:ext uri="{FF2B5EF4-FFF2-40B4-BE49-F238E27FC236}">
                <a16:creationId xmlns:a16="http://schemas.microsoft.com/office/drawing/2014/main" id="{59D1143C-6E78-D2CE-08BB-FBA5449D9B98}"/>
              </a:ext>
            </a:extLst>
          </p:cNvPr>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8" name="Title 7"/>
          <p:cNvSpPr>
            <a:spLocks noGrp="1"/>
          </p:cNvSpPr>
          <p:nvPr>
            <p:ph type="ctrTitle"/>
          </p:nvPr>
        </p:nvSpPr>
        <p:spPr>
          <a:xfrm>
            <a:off x="2286000" y="3124200"/>
            <a:ext cx="6172200" cy="1894362"/>
          </a:xfrm>
        </p:spPr>
        <p:txBody>
          <a:bodyPr/>
          <a:lstStyle>
            <a:lvl1pPr>
              <a:defRPr b="1"/>
            </a:lvl1pPr>
          </a:lstStyle>
          <a:p>
            <a:r>
              <a:rPr lang="en-US"/>
              <a:t>Click to edit Master title style</a:t>
            </a:r>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20" name="Date Placeholder 27">
            <a:extLst>
              <a:ext uri="{FF2B5EF4-FFF2-40B4-BE49-F238E27FC236}">
                <a16:creationId xmlns:a16="http://schemas.microsoft.com/office/drawing/2014/main" id="{14E64542-B26F-5A40-A99E-739DECDE5DE0}"/>
              </a:ext>
            </a:extLst>
          </p:cNvPr>
          <p:cNvSpPr>
            <a:spLocks noGrp="1"/>
          </p:cNvSpPr>
          <p:nvPr>
            <p:ph type="dt" sz="half" idx="10"/>
          </p:nvPr>
        </p:nvSpPr>
        <p:spPr bwMode="auto">
          <a:xfrm rot="5400000">
            <a:off x="7764463" y="1174750"/>
            <a:ext cx="2286000" cy="381000"/>
          </a:xfrm>
        </p:spPr>
        <p:txBody>
          <a:bodyPr/>
          <a:lstStyle>
            <a:lvl1pPr>
              <a:defRPr/>
            </a:lvl1pPr>
          </a:lstStyle>
          <a:p>
            <a:pPr>
              <a:defRPr/>
            </a:pPr>
            <a:endParaRPr lang="en-GB"/>
          </a:p>
        </p:txBody>
      </p:sp>
      <p:sp>
        <p:nvSpPr>
          <p:cNvPr id="21" name="Footer Placeholder 16">
            <a:extLst>
              <a:ext uri="{FF2B5EF4-FFF2-40B4-BE49-F238E27FC236}">
                <a16:creationId xmlns:a16="http://schemas.microsoft.com/office/drawing/2014/main" id="{02132CB7-2DC2-D040-1738-76447903A8F5}"/>
              </a:ext>
            </a:extLst>
          </p:cNvPr>
          <p:cNvSpPr>
            <a:spLocks noGrp="1"/>
          </p:cNvSpPr>
          <p:nvPr>
            <p:ph type="ftr" sz="quarter" idx="11"/>
          </p:nvPr>
        </p:nvSpPr>
        <p:spPr bwMode="auto">
          <a:xfrm rot="5400000">
            <a:off x="7077076" y="4181475"/>
            <a:ext cx="3657600" cy="384175"/>
          </a:xfrm>
        </p:spPr>
        <p:txBody>
          <a:bodyPr/>
          <a:lstStyle>
            <a:lvl1pPr>
              <a:defRPr/>
            </a:lvl1pPr>
          </a:lstStyle>
          <a:p>
            <a:pPr>
              <a:defRPr/>
            </a:pPr>
            <a:endParaRPr lang="en-GB"/>
          </a:p>
        </p:txBody>
      </p:sp>
      <p:sp>
        <p:nvSpPr>
          <p:cNvPr id="22" name="Slide Number Placeholder 28">
            <a:extLst>
              <a:ext uri="{FF2B5EF4-FFF2-40B4-BE49-F238E27FC236}">
                <a16:creationId xmlns:a16="http://schemas.microsoft.com/office/drawing/2014/main" id="{B8D8AAB0-A9C7-7827-B1E5-C3A59C1DAF1B}"/>
              </a:ext>
            </a:extLst>
          </p:cNvPr>
          <p:cNvSpPr>
            <a:spLocks noGrp="1"/>
          </p:cNvSpPr>
          <p:nvPr>
            <p:ph type="sldNum" sz="quarter" idx="12"/>
          </p:nvPr>
        </p:nvSpPr>
        <p:spPr bwMode="auto">
          <a:xfrm>
            <a:off x="1325563" y="4929188"/>
            <a:ext cx="609600" cy="517525"/>
          </a:xfrm>
        </p:spPr>
        <p:txBody>
          <a:bodyPr/>
          <a:lstStyle>
            <a:lvl1pPr>
              <a:defRPr/>
            </a:lvl1pPr>
          </a:lstStyle>
          <a:p>
            <a:fld id="{B360ABA5-03E6-B84C-87D5-BDB25A07EEFC}" type="slidenum">
              <a:rPr lang="en-GB" altLang="en-US"/>
              <a:pPr/>
              <a:t>‹#›</a:t>
            </a:fld>
            <a:endParaRPr lang="en-GB" altLang="en-US"/>
          </a:p>
        </p:txBody>
      </p:sp>
    </p:spTree>
    <p:extLst>
      <p:ext uri="{BB962C8B-B14F-4D97-AF65-F5344CB8AC3E}">
        <p14:creationId xmlns:p14="http://schemas.microsoft.com/office/powerpoint/2010/main" val="61539192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8" name="Content Placeholder 7"/>
          <p:cNvSpPr>
            <a:spLocks noGrp="1"/>
          </p:cNvSpPr>
          <p:nvPr>
            <p:ph sz="quarter" idx="1"/>
          </p:nvPr>
        </p:nvSpPr>
        <p:spPr>
          <a:xfrm>
            <a:off x="457200" y="1600200"/>
            <a:ext cx="7467600" cy="48737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6">
            <a:extLst>
              <a:ext uri="{FF2B5EF4-FFF2-40B4-BE49-F238E27FC236}">
                <a16:creationId xmlns:a16="http://schemas.microsoft.com/office/drawing/2014/main" id="{9E2A4CC4-814A-D02A-77C5-FDA49F04DCDB}"/>
              </a:ext>
            </a:extLst>
          </p:cNvPr>
          <p:cNvSpPr>
            <a:spLocks noGrp="1"/>
          </p:cNvSpPr>
          <p:nvPr>
            <p:ph type="dt" sz="half" idx="10"/>
          </p:nvPr>
        </p:nvSpPr>
        <p:spPr/>
        <p:txBody>
          <a:bodyPr rtlCol="0"/>
          <a:lstStyle>
            <a:lvl1pPr>
              <a:defRPr/>
            </a:lvl1pPr>
          </a:lstStyle>
          <a:p>
            <a:pPr>
              <a:defRPr/>
            </a:pPr>
            <a:endParaRPr lang="en-GB"/>
          </a:p>
        </p:txBody>
      </p:sp>
      <p:sp>
        <p:nvSpPr>
          <p:cNvPr id="4" name="Slide Number Placeholder 8">
            <a:extLst>
              <a:ext uri="{FF2B5EF4-FFF2-40B4-BE49-F238E27FC236}">
                <a16:creationId xmlns:a16="http://schemas.microsoft.com/office/drawing/2014/main" id="{AB52C1B8-084C-8E78-2756-71A863AEF9A2}"/>
              </a:ext>
            </a:extLst>
          </p:cNvPr>
          <p:cNvSpPr>
            <a:spLocks noGrp="1"/>
          </p:cNvSpPr>
          <p:nvPr>
            <p:ph type="sldNum" sz="quarter" idx="11"/>
          </p:nvPr>
        </p:nvSpPr>
        <p:spPr/>
        <p:txBody>
          <a:bodyPr/>
          <a:lstStyle>
            <a:lvl1pPr>
              <a:defRPr/>
            </a:lvl1pPr>
          </a:lstStyle>
          <a:p>
            <a:fld id="{30705843-C05B-8F4C-A854-008A999D724E}" type="slidenum">
              <a:rPr lang="en-GB" altLang="en-US"/>
              <a:pPr/>
              <a:t>‹#›</a:t>
            </a:fld>
            <a:endParaRPr lang="en-GB" altLang="en-US"/>
          </a:p>
        </p:txBody>
      </p:sp>
      <p:sp>
        <p:nvSpPr>
          <p:cNvPr id="5" name="Footer Placeholder 9">
            <a:extLst>
              <a:ext uri="{FF2B5EF4-FFF2-40B4-BE49-F238E27FC236}">
                <a16:creationId xmlns:a16="http://schemas.microsoft.com/office/drawing/2014/main" id="{74AC87B5-C901-2DBD-E148-932ADC172664}"/>
              </a:ext>
            </a:extLst>
          </p:cNvPr>
          <p:cNvSpPr>
            <a:spLocks noGrp="1"/>
          </p:cNvSpPr>
          <p:nvPr>
            <p:ph type="ftr" sz="quarter" idx="12"/>
          </p:nvPr>
        </p:nvSpPr>
        <p:spPr/>
        <p:txBody>
          <a:bodyPr rtlCol="0"/>
          <a:lstStyle>
            <a:lvl1pPr>
              <a:defRPr/>
            </a:lvl1pPr>
          </a:lstStyle>
          <a:p>
            <a:pPr>
              <a:defRPr/>
            </a:pPr>
            <a:endParaRPr lang="en-GB"/>
          </a:p>
        </p:txBody>
      </p:sp>
    </p:spTree>
    <p:extLst>
      <p:ext uri="{BB962C8B-B14F-4D97-AF65-F5344CB8AC3E}">
        <p14:creationId xmlns:p14="http://schemas.microsoft.com/office/powerpoint/2010/main" val="1416632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2A0D407-CD19-414D-67BE-68F72F809F19}"/>
              </a:ext>
            </a:extLst>
          </p:cNvPr>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5" name="Rectangle 4">
            <a:extLst>
              <a:ext uri="{FF2B5EF4-FFF2-40B4-BE49-F238E27FC236}">
                <a16:creationId xmlns:a16="http://schemas.microsoft.com/office/drawing/2014/main" id="{5D854614-0439-841C-E417-E097199A9EBA}"/>
              </a:ext>
            </a:extLst>
          </p:cNvPr>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6" name="Rectangle 5">
            <a:extLst>
              <a:ext uri="{FF2B5EF4-FFF2-40B4-BE49-F238E27FC236}">
                <a16:creationId xmlns:a16="http://schemas.microsoft.com/office/drawing/2014/main" id="{508D902B-2F23-4759-FD15-E93CB8125F50}"/>
              </a:ext>
            </a:extLst>
          </p:cNvPr>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7" name="Rectangle 6">
            <a:extLst>
              <a:ext uri="{FF2B5EF4-FFF2-40B4-BE49-F238E27FC236}">
                <a16:creationId xmlns:a16="http://schemas.microsoft.com/office/drawing/2014/main" id="{458BB86F-08FF-E3B1-CE80-A0E71FA43FB2}"/>
              </a:ext>
            </a:extLst>
          </p:cNvPr>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8" name="Straight Connector 7">
            <a:extLst>
              <a:ext uri="{FF2B5EF4-FFF2-40B4-BE49-F238E27FC236}">
                <a16:creationId xmlns:a16="http://schemas.microsoft.com/office/drawing/2014/main" id="{15311B7E-D36E-6C08-A318-2B9C47D58B42}"/>
              </a:ext>
            </a:extLst>
          </p:cNvPr>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p>
        </p:txBody>
      </p:sp>
      <p:sp>
        <p:nvSpPr>
          <p:cNvPr id="9" name="Straight Connector 8">
            <a:extLst>
              <a:ext uri="{FF2B5EF4-FFF2-40B4-BE49-F238E27FC236}">
                <a16:creationId xmlns:a16="http://schemas.microsoft.com/office/drawing/2014/main" id="{F7C9CB18-A286-3F58-49E0-033FB0C975C8}"/>
              </a:ext>
            </a:extLst>
          </p:cNvPr>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p>
        </p:txBody>
      </p:sp>
      <p:sp>
        <p:nvSpPr>
          <p:cNvPr id="10" name="Straight Connector 9">
            <a:extLst>
              <a:ext uri="{FF2B5EF4-FFF2-40B4-BE49-F238E27FC236}">
                <a16:creationId xmlns:a16="http://schemas.microsoft.com/office/drawing/2014/main" id="{5CCE06C9-15D7-8AF9-DC80-0F4F84607B09}"/>
              </a:ext>
            </a:extLst>
          </p:cNvPr>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1" name="Straight Connector 10">
            <a:extLst>
              <a:ext uri="{FF2B5EF4-FFF2-40B4-BE49-F238E27FC236}">
                <a16:creationId xmlns:a16="http://schemas.microsoft.com/office/drawing/2014/main" id="{9BBDFCA9-1404-2E1E-55B0-876E957223DA}"/>
              </a:ext>
            </a:extLst>
          </p:cNvPr>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p>
        </p:txBody>
      </p:sp>
      <p:sp>
        <p:nvSpPr>
          <p:cNvPr id="12" name="Straight Connector 11">
            <a:extLst>
              <a:ext uri="{FF2B5EF4-FFF2-40B4-BE49-F238E27FC236}">
                <a16:creationId xmlns:a16="http://schemas.microsoft.com/office/drawing/2014/main" id="{9434AEFC-C111-0C5E-78D3-DC3D54F4E627}"/>
              </a:ext>
            </a:extLst>
          </p:cNvPr>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3" name="Rectangle 12">
            <a:extLst>
              <a:ext uri="{FF2B5EF4-FFF2-40B4-BE49-F238E27FC236}">
                <a16:creationId xmlns:a16="http://schemas.microsoft.com/office/drawing/2014/main" id="{64A994B8-BB75-B7A8-95AC-C0A2B4146056}"/>
              </a:ext>
            </a:extLst>
          </p:cNvPr>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4" name="Oval 13">
            <a:extLst>
              <a:ext uri="{FF2B5EF4-FFF2-40B4-BE49-F238E27FC236}">
                <a16:creationId xmlns:a16="http://schemas.microsoft.com/office/drawing/2014/main" id="{B664FBCE-29F2-55AC-2314-124D2B489576}"/>
              </a:ext>
            </a:extLst>
          </p:cNvPr>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5" name="Oval 14">
            <a:extLst>
              <a:ext uri="{FF2B5EF4-FFF2-40B4-BE49-F238E27FC236}">
                <a16:creationId xmlns:a16="http://schemas.microsoft.com/office/drawing/2014/main" id="{B84331D3-22B9-B522-2312-7ED891C05324}"/>
              </a:ext>
            </a:extLst>
          </p:cNvPr>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6" name="Oval 15">
            <a:extLst>
              <a:ext uri="{FF2B5EF4-FFF2-40B4-BE49-F238E27FC236}">
                <a16:creationId xmlns:a16="http://schemas.microsoft.com/office/drawing/2014/main" id="{E688566B-5621-83FC-5C85-0E2611C27194}"/>
              </a:ext>
            </a:extLst>
          </p:cNvPr>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7" name="Oval 16">
            <a:extLst>
              <a:ext uri="{FF2B5EF4-FFF2-40B4-BE49-F238E27FC236}">
                <a16:creationId xmlns:a16="http://schemas.microsoft.com/office/drawing/2014/main" id="{EF706F98-5150-0436-D84C-EFAA64C08DB0}"/>
              </a:ext>
            </a:extLst>
          </p:cNvPr>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8" name="Oval 17">
            <a:extLst>
              <a:ext uri="{FF2B5EF4-FFF2-40B4-BE49-F238E27FC236}">
                <a16:creationId xmlns:a16="http://schemas.microsoft.com/office/drawing/2014/main" id="{FCB79E15-293F-EC1D-E2D5-954F85CE8EFD}"/>
              </a:ext>
            </a:extLst>
          </p:cNvPr>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19" name="Straight Connector 18">
            <a:extLst>
              <a:ext uri="{FF2B5EF4-FFF2-40B4-BE49-F238E27FC236}">
                <a16:creationId xmlns:a16="http://schemas.microsoft.com/office/drawing/2014/main" id="{60C836FD-0457-6F85-08A0-6CE93FC508F3}"/>
              </a:ext>
            </a:extLst>
          </p:cNvPr>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lang="en-US"/>
              <a:t>Click to edit Master title style</a:t>
            </a:r>
          </a:p>
        </p:txBody>
      </p:sp>
      <p:sp>
        <p:nvSpPr>
          <p:cNvPr id="3" name="Text Placeholder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20" name="Date Placeholder 3">
            <a:extLst>
              <a:ext uri="{FF2B5EF4-FFF2-40B4-BE49-F238E27FC236}">
                <a16:creationId xmlns:a16="http://schemas.microsoft.com/office/drawing/2014/main" id="{C84BE6C6-751B-0531-94B0-C2B290CC785F}"/>
              </a:ext>
            </a:extLst>
          </p:cNvPr>
          <p:cNvSpPr>
            <a:spLocks noGrp="1"/>
          </p:cNvSpPr>
          <p:nvPr>
            <p:ph type="dt" sz="half" idx="10"/>
          </p:nvPr>
        </p:nvSpPr>
        <p:spPr bwMode="auto">
          <a:xfrm rot="5400000">
            <a:off x="7762875" y="1169988"/>
            <a:ext cx="2286000" cy="381000"/>
          </a:xfrm>
        </p:spPr>
        <p:txBody>
          <a:bodyPr/>
          <a:lstStyle>
            <a:lvl1pPr>
              <a:defRPr/>
            </a:lvl1pPr>
          </a:lstStyle>
          <a:p>
            <a:pPr>
              <a:defRPr/>
            </a:pPr>
            <a:endParaRPr lang="en-GB"/>
          </a:p>
        </p:txBody>
      </p:sp>
      <p:sp>
        <p:nvSpPr>
          <p:cNvPr id="21" name="Footer Placeholder 4">
            <a:extLst>
              <a:ext uri="{FF2B5EF4-FFF2-40B4-BE49-F238E27FC236}">
                <a16:creationId xmlns:a16="http://schemas.microsoft.com/office/drawing/2014/main" id="{234C7515-8CAE-1BA8-B7AE-51D6C4A01F7A}"/>
              </a:ext>
            </a:extLst>
          </p:cNvPr>
          <p:cNvSpPr>
            <a:spLocks noGrp="1"/>
          </p:cNvSpPr>
          <p:nvPr>
            <p:ph type="ftr" sz="quarter" idx="11"/>
          </p:nvPr>
        </p:nvSpPr>
        <p:spPr bwMode="auto">
          <a:xfrm rot="5400000">
            <a:off x="7077076" y="4178300"/>
            <a:ext cx="3657600" cy="384175"/>
          </a:xfrm>
        </p:spPr>
        <p:txBody>
          <a:bodyPr/>
          <a:lstStyle>
            <a:lvl1pPr>
              <a:defRPr/>
            </a:lvl1pPr>
          </a:lstStyle>
          <a:p>
            <a:pPr>
              <a:defRPr/>
            </a:pPr>
            <a:endParaRPr lang="en-GB"/>
          </a:p>
        </p:txBody>
      </p:sp>
      <p:sp>
        <p:nvSpPr>
          <p:cNvPr id="22" name="Slide Number Placeholder 5">
            <a:extLst>
              <a:ext uri="{FF2B5EF4-FFF2-40B4-BE49-F238E27FC236}">
                <a16:creationId xmlns:a16="http://schemas.microsoft.com/office/drawing/2014/main" id="{DA59DCA6-4C86-F992-AE6A-AD2F970928D6}"/>
              </a:ext>
            </a:extLst>
          </p:cNvPr>
          <p:cNvSpPr>
            <a:spLocks noGrp="1"/>
          </p:cNvSpPr>
          <p:nvPr>
            <p:ph type="sldNum" sz="quarter" idx="12"/>
          </p:nvPr>
        </p:nvSpPr>
        <p:spPr bwMode="auto">
          <a:xfrm>
            <a:off x="1339850" y="4929188"/>
            <a:ext cx="609600" cy="517525"/>
          </a:xfrm>
        </p:spPr>
        <p:txBody>
          <a:bodyPr/>
          <a:lstStyle>
            <a:lvl1pPr>
              <a:defRPr/>
            </a:lvl1pPr>
          </a:lstStyle>
          <a:p>
            <a:fld id="{4AA2BB5C-EDE3-794F-83FF-344143BBDF4E}" type="slidenum">
              <a:rPr lang="en-GB" altLang="en-US"/>
              <a:pPr/>
              <a:t>‹#›</a:t>
            </a:fld>
            <a:endParaRPr lang="en-GB" altLang="en-US"/>
          </a:p>
        </p:txBody>
      </p:sp>
    </p:spTree>
    <p:extLst>
      <p:ext uri="{BB962C8B-B14F-4D97-AF65-F5344CB8AC3E}">
        <p14:creationId xmlns:p14="http://schemas.microsoft.com/office/powerpoint/2010/main" val="2426052329"/>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
          </p:nvPr>
        </p:nvSpPr>
        <p:spPr>
          <a:xfrm>
            <a:off x="457200" y="1600200"/>
            <a:ext cx="3657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2"/>
          </p:nvPr>
        </p:nvSpPr>
        <p:spPr>
          <a:xfrm>
            <a:off x="4270248" y="1600200"/>
            <a:ext cx="36576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13">
            <a:extLst>
              <a:ext uri="{FF2B5EF4-FFF2-40B4-BE49-F238E27FC236}">
                <a16:creationId xmlns:a16="http://schemas.microsoft.com/office/drawing/2014/main" id="{802EF956-0D2F-6147-8445-29BE850C3DAC}"/>
              </a:ext>
            </a:extLst>
          </p:cNvPr>
          <p:cNvSpPr>
            <a:spLocks noGrp="1"/>
          </p:cNvSpPr>
          <p:nvPr>
            <p:ph type="dt" sz="half" idx="10"/>
          </p:nvPr>
        </p:nvSpPr>
        <p:spPr/>
        <p:txBody>
          <a:bodyPr/>
          <a:lstStyle>
            <a:lvl1pPr>
              <a:defRPr/>
            </a:lvl1pPr>
          </a:lstStyle>
          <a:p>
            <a:pPr>
              <a:defRPr/>
            </a:pPr>
            <a:endParaRPr lang="en-GB"/>
          </a:p>
        </p:txBody>
      </p:sp>
      <p:sp>
        <p:nvSpPr>
          <p:cNvPr id="4" name="Footer Placeholder 2">
            <a:extLst>
              <a:ext uri="{FF2B5EF4-FFF2-40B4-BE49-F238E27FC236}">
                <a16:creationId xmlns:a16="http://schemas.microsoft.com/office/drawing/2014/main" id="{3E631D70-9785-7208-4A33-EBEA700E3929}"/>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22">
            <a:extLst>
              <a:ext uri="{FF2B5EF4-FFF2-40B4-BE49-F238E27FC236}">
                <a16:creationId xmlns:a16="http://schemas.microsoft.com/office/drawing/2014/main" id="{25E58675-D434-81B9-28B2-DA0676238AB0}"/>
              </a:ext>
            </a:extLst>
          </p:cNvPr>
          <p:cNvSpPr>
            <a:spLocks noGrp="1"/>
          </p:cNvSpPr>
          <p:nvPr>
            <p:ph type="sldNum" sz="quarter" idx="12"/>
          </p:nvPr>
        </p:nvSpPr>
        <p:spPr/>
        <p:txBody>
          <a:bodyPr/>
          <a:lstStyle>
            <a:lvl1pPr>
              <a:defRPr/>
            </a:lvl1pPr>
          </a:lstStyle>
          <a:p>
            <a:fld id="{27D21257-C5E5-C543-AE31-7251271F4964}" type="slidenum">
              <a:rPr lang="en-GB" altLang="en-US"/>
              <a:pPr/>
              <a:t>‹#›</a:t>
            </a:fld>
            <a:endParaRPr lang="en-GB" altLang="en-US"/>
          </a:p>
        </p:txBody>
      </p:sp>
    </p:spTree>
    <p:extLst>
      <p:ext uri="{BB962C8B-B14F-4D97-AF65-F5344CB8AC3E}">
        <p14:creationId xmlns:p14="http://schemas.microsoft.com/office/powerpoint/2010/main" val="188611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lstStyle>
            <a:lvl1pPr>
              <a:defRPr/>
            </a:lvl1pPr>
          </a:lstStyle>
          <a:p>
            <a:r>
              <a:rPr lang="en-US"/>
              <a:t>Click to edit Master title style</a:t>
            </a:r>
          </a:p>
        </p:txBody>
      </p:sp>
      <p:sp>
        <p:nvSpPr>
          <p:cNvPr id="11" name="Content Placeholder 10"/>
          <p:cNvSpPr>
            <a:spLocks noGrp="1"/>
          </p:cNvSpPr>
          <p:nvPr>
            <p:ph sz="quarter" idx="2"/>
          </p:nvPr>
        </p:nvSpPr>
        <p:spPr>
          <a:xfrm>
            <a:off x="457200" y="2362200"/>
            <a:ext cx="3657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4"/>
          </p:nvPr>
        </p:nvSpPr>
        <p:spPr>
          <a:xfrm>
            <a:off x="4371975" y="2362200"/>
            <a:ext cx="3657600" cy="3886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a:t>Click to edit Master text styles</a:t>
            </a:r>
          </a:p>
        </p:txBody>
      </p:sp>
      <p:sp>
        <p:nvSpPr>
          <p:cNvPr id="3" name="Date Placeholder 13">
            <a:extLst>
              <a:ext uri="{FF2B5EF4-FFF2-40B4-BE49-F238E27FC236}">
                <a16:creationId xmlns:a16="http://schemas.microsoft.com/office/drawing/2014/main" id="{81302A3E-38DE-450E-14C6-DFF2AD778D25}"/>
              </a:ext>
            </a:extLst>
          </p:cNvPr>
          <p:cNvSpPr>
            <a:spLocks noGrp="1"/>
          </p:cNvSpPr>
          <p:nvPr>
            <p:ph type="dt" sz="half" idx="10"/>
          </p:nvPr>
        </p:nvSpPr>
        <p:spPr/>
        <p:txBody>
          <a:bodyPr/>
          <a:lstStyle>
            <a:lvl1pPr>
              <a:defRPr/>
            </a:lvl1pPr>
          </a:lstStyle>
          <a:p>
            <a:pPr>
              <a:defRPr/>
            </a:pPr>
            <a:endParaRPr lang="en-GB"/>
          </a:p>
        </p:txBody>
      </p:sp>
      <p:sp>
        <p:nvSpPr>
          <p:cNvPr id="4" name="Footer Placeholder 2">
            <a:extLst>
              <a:ext uri="{FF2B5EF4-FFF2-40B4-BE49-F238E27FC236}">
                <a16:creationId xmlns:a16="http://schemas.microsoft.com/office/drawing/2014/main" id="{335BA317-AEAA-CB52-5E5D-5AD54244DC42}"/>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22">
            <a:extLst>
              <a:ext uri="{FF2B5EF4-FFF2-40B4-BE49-F238E27FC236}">
                <a16:creationId xmlns:a16="http://schemas.microsoft.com/office/drawing/2014/main" id="{6DDF49F8-6E1D-A4F7-C11F-A5C938AA7917}"/>
              </a:ext>
            </a:extLst>
          </p:cNvPr>
          <p:cNvSpPr>
            <a:spLocks noGrp="1"/>
          </p:cNvSpPr>
          <p:nvPr>
            <p:ph type="sldNum" sz="quarter" idx="12"/>
          </p:nvPr>
        </p:nvSpPr>
        <p:spPr/>
        <p:txBody>
          <a:bodyPr/>
          <a:lstStyle>
            <a:lvl1pPr>
              <a:defRPr/>
            </a:lvl1pPr>
          </a:lstStyle>
          <a:p>
            <a:fld id="{2D70C147-2CB7-E04F-BF7D-837D4295E727}" type="slidenum">
              <a:rPr lang="en-GB" altLang="en-US"/>
              <a:pPr/>
              <a:t>‹#›</a:t>
            </a:fld>
            <a:endParaRPr lang="en-GB" altLang="en-US"/>
          </a:p>
        </p:txBody>
      </p:sp>
    </p:spTree>
    <p:extLst>
      <p:ext uri="{BB962C8B-B14F-4D97-AF65-F5344CB8AC3E}">
        <p14:creationId xmlns:p14="http://schemas.microsoft.com/office/powerpoint/2010/main" val="1806724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5">
            <a:extLst>
              <a:ext uri="{FF2B5EF4-FFF2-40B4-BE49-F238E27FC236}">
                <a16:creationId xmlns:a16="http://schemas.microsoft.com/office/drawing/2014/main" id="{5AD1940B-1553-19BD-AE89-20C2D55620BA}"/>
              </a:ext>
            </a:extLst>
          </p:cNvPr>
          <p:cNvSpPr>
            <a:spLocks noGrp="1"/>
          </p:cNvSpPr>
          <p:nvPr>
            <p:ph type="dt" sz="half" idx="10"/>
          </p:nvPr>
        </p:nvSpPr>
        <p:spPr/>
        <p:txBody>
          <a:bodyPr rtlCol="0"/>
          <a:lstStyle>
            <a:lvl1pPr>
              <a:defRPr/>
            </a:lvl1pPr>
          </a:lstStyle>
          <a:p>
            <a:pPr>
              <a:defRPr/>
            </a:pPr>
            <a:endParaRPr lang="en-GB"/>
          </a:p>
        </p:txBody>
      </p:sp>
      <p:sp>
        <p:nvSpPr>
          <p:cNvPr id="4" name="Slide Number Placeholder 6">
            <a:extLst>
              <a:ext uri="{FF2B5EF4-FFF2-40B4-BE49-F238E27FC236}">
                <a16:creationId xmlns:a16="http://schemas.microsoft.com/office/drawing/2014/main" id="{D5810C66-E53F-15B3-958B-4470261BF9E8}"/>
              </a:ext>
            </a:extLst>
          </p:cNvPr>
          <p:cNvSpPr>
            <a:spLocks noGrp="1"/>
          </p:cNvSpPr>
          <p:nvPr>
            <p:ph type="sldNum" sz="quarter" idx="11"/>
          </p:nvPr>
        </p:nvSpPr>
        <p:spPr/>
        <p:txBody>
          <a:bodyPr/>
          <a:lstStyle>
            <a:lvl1pPr>
              <a:defRPr/>
            </a:lvl1pPr>
          </a:lstStyle>
          <a:p>
            <a:fld id="{DE08496C-241B-E24F-AAC3-D1ACF689252D}" type="slidenum">
              <a:rPr lang="en-GB" altLang="en-US"/>
              <a:pPr/>
              <a:t>‹#›</a:t>
            </a:fld>
            <a:endParaRPr lang="en-GB" altLang="en-US"/>
          </a:p>
        </p:txBody>
      </p:sp>
      <p:sp>
        <p:nvSpPr>
          <p:cNvPr id="5" name="Footer Placeholder 7">
            <a:extLst>
              <a:ext uri="{FF2B5EF4-FFF2-40B4-BE49-F238E27FC236}">
                <a16:creationId xmlns:a16="http://schemas.microsoft.com/office/drawing/2014/main" id="{31948772-2908-2A71-9C26-4437B7B8C9C9}"/>
              </a:ext>
            </a:extLst>
          </p:cNvPr>
          <p:cNvSpPr>
            <a:spLocks noGrp="1"/>
          </p:cNvSpPr>
          <p:nvPr>
            <p:ph type="ftr" sz="quarter" idx="12"/>
          </p:nvPr>
        </p:nvSpPr>
        <p:spPr/>
        <p:txBody>
          <a:bodyPr rtlCol="0"/>
          <a:lstStyle>
            <a:lvl1pPr>
              <a:defRPr/>
            </a:lvl1pPr>
          </a:lstStyle>
          <a:p>
            <a:pPr>
              <a:defRPr/>
            </a:pPr>
            <a:endParaRPr lang="en-GB"/>
          </a:p>
        </p:txBody>
      </p:sp>
    </p:spTree>
    <p:extLst>
      <p:ext uri="{BB962C8B-B14F-4D97-AF65-F5344CB8AC3E}">
        <p14:creationId xmlns:p14="http://schemas.microsoft.com/office/powerpoint/2010/main" val="1219633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a:extLst>
              <a:ext uri="{FF2B5EF4-FFF2-40B4-BE49-F238E27FC236}">
                <a16:creationId xmlns:a16="http://schemas.microsoft.com/office/drawing/2014/main" id="{6AEBFBA8-8215-7D6D-0E5F-D629F59AA40C}"/>
              </a:ext>
            </a:extLst>
          </p:cNvPr>
          <p:cNvSpPr>
            <a:spLocks noGrp="1"/>
          </p:cNvSpPr>
          <p:nvPr>
            <p:ph type="dt" sz="half" idx="10"/>
          </p:nvPr>
        </p:nvSpPr>
        <p:spPr/>
        <p:txBody>
          <a:bodyPr/>
          <a:lstStyle>
            <a:lvl1pPr>
              <a:defRPr/>
            </a:lvl1pPr>
          </a:lstStyle>
          <a:p>
            <a:pPr>
              <a:defRPr/>
            </a:pPr>
            <a:endParaRPr lang="en-GB"/>
          </a:p>
        </p:txBody>
      </p:sp>
      <p:sp>
        <p:nvSpPr>
          <p:cNvPr id="3" name="Footer Placeholder 2">
            <a:extLst>
              <a:ext uri="{FF2B5EF4-FFF2-40B4-BE49-F238E27FC236}">
                <a16:creationId xmlns:a16="http://schemas.microsoft.com/office/drawing/2014/main" id="{48E3B667-6AEB-E2A9-DD02-6C7E3D555145}"/>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22">
            <a:extLst>
              <a:ext uri="{FF2B5EF4-FFF2-40B4-BE49-F238E27FC236}">
                <a16:creationId xmlns:a16="http://schemas.microsoft.com/office/drawing/2014/main" id="{26EB677A-0C34-3F11-41A0-0A8E19DA6925}"/>
              </a:ext>
            </a:extLst>
          </p:cNvPr>
          <p:cNvSpPr>
            <a:spLocks noGrp="1"/>
          </p:cNvSpPr>
          <p:nvPr>
            <p:ph type="sldNum" sz="quarter" idx="12"/>
          </p:nvPr>
        </p:nvSpPr>
        <p:spPr/>
        <p:txBody>
          <a:bodyPr/>
          <a:lstStyle>
            <a:lvl1pPr>
              <a:defRPr/>
            </a:lvl1pPr>
          </a:lstStyle>
          <a:p>
            <a:fld id="{799B069F-917B-7042-AD33-676C584DBEE1}" type="slidenum">
              <a:rPr lang="en-GB" altLang="en-US"/>
              <a:pPr/>
              <a:t>‹#›</a:t>
            </a:fld>
            <a:endParaRPr lang="en-GB" altLang="en-US"/>
          </a:p>
        </p:txBody>
      </p:sp>
    </p:spTree>
    <p:extLst>
      <p:ext uri="{BB962C8B-B14F-4D97-AF65-F5344CB8AC3E}">
        <p14:creationId xmlns:p14="http://schemas.microsoft.com/office/powerpoint/2010/main" val="3805213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4" name="Straight Connector 3">
            <a:extLst>
              <a:ext uri="{FF2B5EF4-FFF2-40B4-BE49-F238E27FC236}">
                <a16:creationId xmlns:a16="http://schemas.microsoft.com/office/drawing/2014/main" id="{D41C0C62-9368-CC04-28B5-F687279F8B69}"/>
              </a:ext>
            </a:extLst>
          </p:cNvPr>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p>
        </p:txBody>
      </p:sp>
      <p:sp>
        <p:nvSpPr>
          <p:cNvPr id="5" name="Straight Connector 4">
            <a:extLst>
              <a:ext uri="{FF2B5EF4-FFF2-40B4-BE49-F238E27FC236}">
                <a16:creationId xmlns:a16="http://schemas.microsoft.com/office/drawing/2014/main" id="{8DBC2314-054D-4C6E-97C8-016BCCB9E4B9}"/>
              </a:ext>
            </a:extLst>
          </p:cNvPr>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p>
        </p:txBody>
      </p:sp>
      <p:sp>
        <p:nvSpPr>
          <p:cNvPr id="6" name="Straight Connector 17">
            <a:extLst>
              <a:ext uri="{FF2B5EF4-FFF2-40B4-BE49-F238E27FC236}">
                <a16:creationId xmlns:a16="http://schemas.microsoft.com/office/drawing/2014/main" id="{BB88EBD2-E687-6D1E-90E0-4E77238ADBAA}"/>
              </a:ext>
            </a:extLst>
          </p:cNvPr>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 name="Straight Connector 18">
            <a:extLst>
              <a:ext uri="{FF2B5EF4-FFF2-40B4-BE49-F238E27FC236}">
                <a16:creationId xmlns:a16="http://schemas.microsoft.com/office/drawing/2014/main" id="{0148F7E5-6943-1687-262A-9228A0380736}"/>
              </a:ext>
            </a:extLst>
          </p:cNvPr>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 name="Rectangle 7">
            <a:extLst>
              <a:ext uri="{FF2B5EF4-FFF2-40B4-BE49-F238E27FC236}">
                <a16:creationId xmlns:a16="http://schemas.microsoft.com/office/drawing/2014/main" id="{20D40F66-E070-F93B-AF19-064FCC86186D}"/>
              </a:ext>
            </a:extLst>
          </p:cNvPr>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9" name="Straight Connector 20">
            <a:extLst>
              <a:ext uri="{FF2B5EF4-FFF2-40B4-BE49-F238E27FC236}">
                <a16:creationId xmlns:a16="http://schemas.microsoft.com/office/drawing/2014/main" id="{A3AC45A8-2979-4026-31CE-AD5C73972E73}"/>
              </a:ext>
            </a:extLst>
          </p:cNvPr>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Oval 9">
            <a:extLst>
              <a:ext uri="{FF2B5EF4-FFF2-40B4-BE49-F238E27FC236}">
                <a16:creationId xmlns:a16="http://schemas.microsoft.com/office/drawing/2014/main" id="{84C5D4EC-D79A-F249-13C1-2735C4B45084}"/>
              </a:ext>
            </a:extLst>
          </p:cNvPr>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 name="Title 1"/>
          <p:cNvSpPr>
            <a:spLocks noGrp="1"/>
          </p:cNvSpPr>
          <p:nvPr>
            <p:ph type="title"/>
          </p:nvPr>
        </p:nvSpPr>
        <p:spPr>
          <a:xfrm rot="5400000">
            <a:off x="3371850" y="3200400"/>
            <a:ext cx="6309360" cy="457200"/>
          </a:xfrm>
        </p:spPr>
        <p:txBody>
          <a:bodyPr/>
          <a:lstStyle>
            <a:lvl1pPr algn="l">
              <a:buNone/>
              <a:defRPr sz="2000" b="1" cap="small" baseline="0"/>
            </a:lvl1pPr>
          </a:lstStyle>
          <a:p>
            <a:r>
              <a:rPr lang="en-US"/>
              <a:t>Click to edit Master title style</a:t>
            </a:r>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18" name="Content Placeholder 17"/>
          <p:cNvSpPr>
            <a:spLocks noGrp="1"/>
          </p:cNvSpPr>
          <p:nvPr>
            <p:ph sz="quarter" idx="1"/>
          </p:nvPr>
        </p:nvSpPr>
        <p:spPr>
          <a:xfrm>
            <a:off x="304800" y="274320"/>
            <a:ext cx="5638800" cy="6327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20">
            <a:extLst>
              <a:ext uri="{FF2B5EF4-FFF2-40B4-BE49-F238E27FC236}">
                <a16:creationId xmlns:a16="http://schemas.microsoft.com/office/drawing/2014/main" id="{BEFD4662-9C85-5919-E1C7-11F1C0F53DFD}"/>
              </a:ext>
            </a:extLst>
          </p:cNvPr>
          <p:cNvSpPr>
            <a:spLocks noGrp="1"/>
          </p:cNvSpPr>
          <p:nvPr>
            <p:ph type="dt" sz="half" idx="10"/>
          </p:nvPr>
        </p:nvSpPr>
        <p:spPr/>
        <p:txBody>
          <a:bodyPr rtlCol="0"/>
          <a:lstStyle>
            <a:lvl1pPr>
              <a:defRPr/>
            </a:lvl1pPr>
          </a:lstStyle>
          <a:p>
            <a:pPr>
              <a:defRPr/>
            </a:pPr>
            <a:endParaRPr lang="en-GB"/>
          </a:p>
        </p:txBody>
      </p:sp>
      <p:sp>
        <p:nvSpPr>
          <p:cNvPr id="12" name="Slide Number Placeholder 21">
            <a:extLst>
              <a:ext uri="{FF2B5EF4-FFF2-40B4-BE49-F238E27FC236}">
                <a16:creationId xmlns:a16="http://schemas.microsoft.com/office/drawing/2014/main" id="{013EF22F-D39D-C9FE-86DA-BEDD588F9C3E}"/>
              </a:ext>
            </a:extLst>
          </p:cNvPr>
          <p:cNvSpPr>
            <a:spLocks noGrp="1"/>
          </p:cNvSpPr>
          <p:nvPr>
            <p:ph type="sldNum" sz="quarter" idx="11"/>
          </p:nvPr>
        </p:nvSpPr>
        <p:spPr/>
        <p:txBody>
          <a:bodyPr/>
          <a:lstStyle>
            <a:lvl1pPr>
              <a:defRPr/>
            </a:lvl1pPr>
          </a:lstStyle>
          <a:p>
            <a:fld id="{C90F6540-363F-D44E-A410-1BA60BB15C89}" type="slidenum">
              <a:rPr lang="en-GB" altLang="en-US"/>
              <a:pPr/>
              <a:t>‹#›</a:t>
            </a:fld>
            <a:endParaRPr lang="en-GB" altLang="en-US"/>
          </a:p>
        </p:txBody>
      </p:sp>
      <p:sp>
        <p:nvSpPr>
          <p:cNvPr id="13" name="Footer Placeholder 22">
            <a:extLst>
              <a:ext uri="{FF2B5EF4-FFF2-40B4-BE49-F238E27FC236}">
                <a16:creationId xmlns:a16="http://schemas.microsoft.com/office/drawing/2014/main" id="{E9CF195A-5B18-6784-E659-32A4A093536C}"/>
              </a:ext>
            </a:extLst>
          </p:cNvPr>
          <p:cNvSpPr>
            <a:spLocks noGrp="1"/>
          </p:cNvSpPr>
          <p:nvPr>
            <p:ph type="ftr" sz="quarter" idx="12"/>
          </p:nvPr>
        </p:nvSpPr>
        <p:spPr/>
        <p:txBody>
          <a:bodyPr rtlCol="0"/>
          <a:lstStyle>
            <a:lvl1pPr>
              <a:defRPr/>
            </a:lvl1pPr>
          </a:lstStyle>
          <a:p>
            <a:pPr>
              <a:defRPr/>
            </a:pPr>
            <a:endParaRPr lang="en-GB"/>
          </a:p>
        </p:txBody>
      </p:sp>
    </p:spTree>
    <p:extLst>
      <p:ext uri="{BB962C8B-B14F-4D97-AF65-F5344CB8AC3E}">
        <p14:creationId xmlns:p14="http://schemas.microsoft.com/office/powerpoint/2010/main" val="2724350429"/>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a:extLst>
              <a:ext uri="{FF2B5EF4-FFF2-40B4-BE49-F238E27FC236}">
                <a16:creationId xmlns:a16="http://schemas.microsoft.com/office/drawing/2014/main" id="{4E41BC0E-4A17-18C5-3B69-565B744AB148}"/>
              </a:ext>
            </a:extLst>
          </p:cNvPr>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6" name="Oval 5">
            <a:extLst>
              <a:ext uri="{FF2B5EF4-FFF2-40B4-BE49-F238E27FC236}">
                <a16:creationId xmlns:a16="http://schemas.microsoft.com/office/drawing/2014/main" id="{85842B0B-1CF0-0544-FF82-E02A1083F007}"/>
              </a:ext>
            </a:extLst>
          </p:cNvPr>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7" name="Straight Connector 17">
            <a:extLst>
              <a:ext uri="{FF2B5EF4-FFF2-40B4-BE49-F238E27FC236}">
                <a16:creationId xmlns:a16="http://schemas.microsoft.com/office/drawing/2014/main" id="{B215F172-E49F-CB7D-CA04-8731108DE121}"/>
              </a:ext>
            </a:extLst>
          </p:cNvPr>
          <p:cNvSpPr>
            <a:spLocks noChangeShapeType="1"/>
          </p:cNvSpPr>
          <p:nvPr/>
        </p:nvSpPr>
        <p:spPr bwMode="auto">
          <a:xfrm>
            <a:off x="8991600" y="0"/>
            <a:ext cx="0" cy="68580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 name="Rectangle 7">
            <a:extLst>
              <a:ext uri="{FF2B5EF4-FFF2-40B4-BE49-F238E27FC236}">
                <a16:creationId xmlns:a16="http://schemas.microsoft.com/office/drawing/2014/main" id="{35441A41-6177-6C25-EB4F-36D0136E733A}"/>
              </a:ext>
            </a:extLst>
          </p:cNvPr>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9" name="Straight Connector 19">
            <a:extLst>
              <a:ext uri="{FF2B5EF4-FFF2-40B4-BE49-F238E27FC236}">
                <a16:creationId xmlns:a16="http://schemas.microsoft.com/office/drawing/2014/main" id="{7542F8E5-F36B-BC93-99B3-C23D14C50D2B}"/>
              </a:ext>
            </a:extLst>
          </p:cNvPr>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Straight Connector 9">
            <a:extLst>
              <a:ext uri="{FF2B5EF4-FFF2-40B4-BE49-F238E27FC236}">
                <a16:creationId xmlns:a16="http://schemas.microsoft.com/office/drawing/2014/main" id="{372B767F-BD58-D4D1-0BA1-EBE2F369B311}"/>
              </a:ext>
            </a:extLst>
          </p:cNvPr>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p>
        </p:txBody>
      </p:sp>
      <p:sp>
        <p:nvSpPr>
          <p:cNvPr id="11" name="Straight Connector 23">
            <a:extLst>
              <a:ext uri="{FF2B5EF4-FFF2-40B4-BE49-F238E27FC236}">
                <a16:creationId xmlns:a16="http://schemas.microsoft.com/office/drawing/2014/main" id="{96B300DA-6DBB-39C3-16E1-337E55FCE87E}"/>
              </a:ext>
            </a:extLst>
          </p:cNvPr>
          <p:cNvSpPr>
            <a:spLocks noChangeShapeType="1"/>
          </p:cNvSpPr>
          <p:nvPr/>
        </p:nvSpPr>
        <p:spPr bwMode="auto">
          <a:xfrm>
            <a:off x="6192838" y="0"/>
            <a:ext cx="0" cy="6858000"/>
          </a:xfrm>
          <a:prstGeom prst="line">
            <a:avLst/>
          </a:prstGeom>
          <a:noFill/>
          <a:ln w="12700"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rot="5400000">
            <a:off x="3350133" y="3200400"/>
            <a:ext cx="6309360" cy="457200"/>
          </a:xfrm>
        </p:spPr>
        <p:txBody>
          <a:bodyPr/>
          <a:lstStyle>
            <a:lvl1pPr algn="l">
              <a:buNone/>
              <a:defRPr sz="2000" b="1"/>
            </a:lvl1pPr>
          </a:lstStyle>
          <a:p>
            <a:r>
              <a:rPr lang="en-US"/>
              <a:t>Click to edit Master title style</a:t>
            </a:r>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n-US"/>
              <a:t>Click to edit Master text styles</a:t>
            </a:r>
          </a:p>
        </p:txBody>
      </p:sp>
      <p:sp>
        <p:nvSpPr>
          <p:cNvPr id="12" name="Date Placeholder 16">
            <a:extLst>
              <a:ext uri="{FF2B5EF4-FFF2-40B4-BE49-F238E27FC236}">
                <a16:creationId xmlns:a16="http://schemas.microsoft.com/office/drawing/2014/main" id="{A6381FE7-3DD5-9769-57E9-EC0AC93862FE}"/>
              </a:ext>
            </a:extLst>
          </p:cNvPr>
          <p:cNvSpPr>
            <a:spLocks noGrp="1"/>
          </p:cNvSpPr>
          <p:nvPr>
            <p:ph type="dt" sz="half" idx="10"/>
          </p:nvPr>
        </p:nvSpPr>
        <p:spPr/>
        <p:txBody>
          <a:bodyPr rtlCol="0"/>
          <a:lstStyle>
            <a:lvl1pPr>
              <a:defRPr/>
            </a:lvl1pPr>
          </a:lstStyle>
          <a:p>
            <a:pPr>
              <a:defRPr/>
            </a:pPr>
            <a:endParaRPr lang="en-GB"/>
          </a:p>
        </p:txBody>
      </p:sp>
      <p:sp>
        <p:nvSpPr>
          <p:cNvPr id="13" name="Slide Number Placeholder 17">
            <a:extLst>
              <a:ext uri="{FF2B5EF4-FFF2-40B4-BE49-F238E27FC236}">
                <a16:creationId xmlns:a16="http://schemas.microsoft.com/office/drawing/2014/main" id="{EC2E87DC-D7B0-4C2A-65ED-52FD5C754868}"/>
              </a:ext>
            </a:extLst>
          </p:cNvPr>
          <p:cNvSpPr>
            <a:spLocks noGrp="1"/>
          </p:cNvSpPr>
          <p:nvPr>
            <p:ph type="sldNum" sz="quarter" idx="11"/>
          </p:nvPr>
        </p:nvSpPr>
        <p:spPr/>
        <p:txBody>
          <a:bodyPr/>
          <a:lstStyle>
            <a:lvl1pPr>
              <a:defRPr/>
            </a:lvl1pPr>
          </a:lstStyle>
          <a:p>
            <a:fld id="{F627FA18-9151-2C49-896D-2E178F8C92E0}" type="slidenum">
              <a:rPr lang="en-GB" altLang="en-US"/>
              <a:pPr/>
              <a:t>‹#›</a:t>
            </a:fld>
            <a:endParaRPr lang="en-GB" altLang="en-US"/>
          </a:p>
        </p:txBody>
      </p:sp>
      <p:sp>
        <p:nvSpPr>
          <p:cNvPr id="14" name="Footer Placeholder 20">
            <a:extLst>
              <a:ext uri="{FF2B5EF4-FFF2-40B4-BE49-F238E27FC236}">
                <a16:creationId xmlns:a16="http://schemas.microsoft.com/office/drawing/2014/main" id="{5EDC634B-7174-6021-B3B2-CCD0C4F6798A}"/>
              </a:ext>
            </a:extLst>
          </p:cNvPr>
          <p:cNvSpPr>
            <a:spLocks noGrp="1"/>
          </p:cNvSpPr>
          <p:nvPr>
            <p:ph type="ftr" sz="quarter" idx="12"/>
          </p:nvPr>
        </p:nvSpPr>
        <p:spPr/>
        <p:txBody>
          <a:bodyPr rtlCol="0"/>
          <a:lstStyle>
            <a:lvl1pPr>
              <a:defRPr/>
            </a:lvl1pPr>
          </a:lstStyle>
          <a:p>
            <a:pPr>
              <a:defRPr/>
            </a:pPr>
            <a:endParaRPr lang="en-GB"/>
          </a:p>
        </p:txBody>
      </p:sp>
    </p:spTree>
    <p:extLst>
      <p:ext uri="{BB962C8B-B14F-4D97-AF65-F5344CB8AC3E}">
        <p14:creationId xmlns:p14="http://schemas.microsoft.com/office/powerpoint/2010/main" val="4082244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58FD6E38-CB01-37EE-D330-13A60D741415}"/>
              </a:ext>
            </a:extLst>
          </p:cNvPr>
          <p:cNvSpPr>
            <a:spLocks noGrp="1"/>
          </p:cNvSpPr>
          <p:nvPr>
            <p:ph type="dt" sz="half" idx="10"/>
          </p:nvPr>
        </p:nvSpPr>
        <p:spPr/>
        <p:txBody>
          <a:bodyPr/>
          <a:lstStyle>
            <a:lvl1pPr>
              <a:defRPr/>
            </a:lvl1pPr>
          </a:lstStyle>
          <a:p>
            <a:pPr>
              <a:defRPr/>
            </a:pPr>
            <a:endParaRPr lang="en-GB"/>
          </a:p>
        </p:txBody>
      </p:sp>
      <p:sp>
        <p:nvSpPr>
          <p:cNvPr id="5" name="Footer Placeholder 2">
            <a:extLst>
              <a:ext uri="{FF2B5EF4-FFF2-40B4-BE49-F238E27FC236}">
                <a16:creationId xmlns:a16="http://schemas.microsoft.com/office/drawing/2014/main" id="{034F2963-331F-7E5E-62C4-320EF210977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22">
            <a:extLst>
              <a:ext uri="{FF2B5EF4-FFF2-40B4-BE49-F238E27FC236}">
                <a16:creationId xmlns:a16="http://schemas.microsoft.com/office/drawing/2014/main" id="{11A95F6B-DCEA-232E-2097-AEB0AB8D70A6}"/>
              </a:ext>
            </a:extLst>
          </p:cNvPr>
          <p:cNvSpPr>
            <a:spLocks noGrp="1"/>
          </p:cNvSpPr>
          <p:nvPr>
            <p:ph type="sldNum" sz="quarter" idx="12"/>
          </p:nvPr>
        </p:nvSpPr>
        <p:spPr/>
        <p:txBody>
          <a:bodyPr/>
          <a:lstStyle>
            <a:lvl1pPr>
              <a:defRPr/>
            </a:lvl1pPr>
          </a:lstStyle>
          <a:p>
            <a:fld id="{9D334F72-5289-9E42-B9AC-5DC61E065B96}" type="slidenum">
              <a:rPr lang="en-GB" altLang="en-US"/>
              <a:pPr/>
              <a:t>‹#›</a:t>
            </a:fld>
            <a:endParaRPr lang="en-GB" altLang="en-US"/>
          </a:p>
        </p:txBody>
      </p:sp>
    </p:spTree>
    <p:extLst>
      <p:ext uri="{BB962C8B-B14F-4D97-AF65-F5344CB8AC3E}">
        <p14:creationId xmlns:p14="http://schemas.microsoft.com/office/powerpoint/2010/main" val="1872679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a:extLst>
              <a:ext uri="{FF2B5EF4-FFF2-40B4-BE49-F238E27FC236}">
                <a16:creationId xmlns:a16="http://schemas.microsoft.com/office/drawing/2014/main" id="{BF911B7A-FC0C-5A74-43BA-7FAD660CAB98}"/>
              </a:ext>
            </a:extLst>
          </p:cNvPr>
          <p:cNvSpPr>
            <a:spLocks noGrp="1"/>
          </p:cNvSpPr>
          <p:nvPr>
            <p:ph type="dt" sz="half" idx="10"/>
          </p:nvPr>
        </p:nvSpPr>
        <p:spPr/>
        <p:txBody>
          <a:bodyPr/>
          <a:lstStyle>
            <a:lvl1pPr>
              <a:defRPr/>
            </a:lvl1pPr>
          </a:lstStyle>
          <a:p>
            <a:pPr>
              <a:defRPr/>
            </a:pPr>
            <a:endParaRPr lang="en-GB"/>
          </a:p>
        </p:txBody>
      </p:sp>
      <p:sp>
        <p:nvSpPr>
          <p:cNvPr id="5" name="Footer Placeholder 2">
            <a:extLst>
              <a:ext uri="{FF2B5EF4-FFF2-40B4-BE49-F238E27FC236}">
                <a16:creationId xmlns:a16="http://schemas.microsoft.com/office/drawing/2014/main" id="{7557D463-568A-EB8F-D1ED-38B2740FAF3F}"/>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22">
            <a:extLst>
              <a:ext uri="{FF2B5EF4-FFF2-40B4-BE49-F238E27FC236}">
                <a16:creationId xmlns:a16="http://schemas.microsoft.com/office/drawing/2014/main" id="{6F54BD39-94CA-6E0C-CFF2-E8F6213AF3F0}"/>
              </a:ext>
            </a:extLst>
          </p:cNvPr>
          <p:cNvSpPr>
            <a:spLocks noGrp="1"/>
          </p:cNvSpPr>
          <p:nvPr>
            <p:ph type="sldNum" sz="quarter" idx="12"/>
          </p:nvPr>
        </p:nvSpPr>
        <p:spPr/>
        <p:txBody>
          <a:bodyPr/>
          <a:lstStyle>
            <a:lvl1pPr>
              <a:defRPr/>
            </a:lvl1pPr>
          </a:lstStyle>
          <a:p>
            <a:fld id="{33C0C053-810A-CA46-A19F-0A9C78B7A180}" type="slidenum">
              <a:rPr lang="en-GB" altLang="en-US"/>
              <a:pPr/>
              <a:t>‹#›</a:t>
            </a:fld>
            <a:endParaRPr lang="en-GB" altLang="en-US"/>
          </a:p>
        </p:txBody>
      </p:sp>
    </p:spTree>
    <p:extLst>
      <p:ext uri="{BB962C8B-B14F-4D97-AF65-F5344CB8AC3E}">
        <p14:creationId xmlns:p14="http://schemas.microsoft.com/office/powerpoint/2010/main" val="3013261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Straight Connector 15">
            <a:extLst>
              <a:ext uri="{FF2B5EF4-FFF2-40B4-BE49-F238E27FC236}">
                <a16:creationId xmlns:a16="http://schemas.microsoft.com/office/drawing/2014/main" id="{BCF07D3D-D360-75D2-1345-CEEBDE42D915}"/>
              </a:ext>
            </a:extLst>
          </p:cNvPr>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p>
        </p:txBody>
      </p:sp>
      <p:sp>
        <p:nvSpPr>
          <p:cNvPr id="22" name="Title Placeholder 21">
            <a:extLst>
              <a:ext uri="{FF2B5EF4-FFF2-40B4-BE49-F238E27FC236}">
                <a16:creationId xmlns:a16="http://schemas.microsoft.com/office/drawing/2014/main" id="{6CBC2F45-F6D2-08D2-B558-AFB4F4BE7B9D}"/>
              </a:ext>
            </a:extLst>
          </p:cNvPr>
          <p:cNvSpPr>
            <a:spLocks noGrp="1"/>
          </p:cNvSpPr>
          <p:nvPr>
            <p:ph type="title"/>
          </p:nvPr>
        </p:nvSpPr>
        <p:spPr>
          <a:xfrm>
            <a:off x="457200" y="274638"/>
            <a:ext cx="7467600" cy="1143000"/>
          </a:xfrm>
          <a:prstGeom prst="rect">
            <a:avLst/>
          </a:prstGeom>
        </p:spPr>
        <p:txBody>
          <a:bodyPr vert="horz" anchor="b">
            <a:normAutofit/>
          </a:bodyPr>
          <a:lstStyle/>
          <a:p>
            <a:r>
              <a:rPr lang="en-US"/>
              <a:t>Click to edit Master title style</a:t>
            </a:r>
          </a:p>
        </p:txBody>
      </p:sp>
      <p:sp>
        <p:nvSpPr>
          <p:cNvPr id="1028" name="Text Placeholder 12">
            <a:extLst>
              <a:ext uri="{FF2B5EF4-FFF2-40B4-BE49-F238E27FC236}">
                <a16:creationId xmlns:a16="http://schemas.microsoft.com/office/drawing/2014/main" id="{0EE727D5-4467-E5D7-716A-5EEF67B44A9D}"/>
              </a:ext>
            </a:extLst>
          </p:cNvPr>
          <p:cNvSpPr>
            <a:spLocks noGrp="1"/>
          </p:cNvSpPr>
          <p:nvPr>
            <p:ph type="body" idx="1"/>
          </p:nvPr>
        </p:nvSpPr>
        <p:spPr bwMode="auto">
          <a:xfrm>
            <a:off x="457200" y="1600200"/>
            <a:ext cx="7467600" cy="487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 name="Date Placeholder 13">
            <a:extLst>
              <a:ext uri="{FF2B5EF4-FFF2-40B4-BE49-F238E27FC236}">
                <a16:creationId xmlns:a16="http://schemas.microsoft.com/office/drawing/2014/main" id="{710995B0-992B-82EA-E588-B099B7A70F6C}"/>
              </a:ext>
            </a:extLst>
          </p:cNvPr>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a:solidFill>
                  <a:schemeClr val="tx2"/>
                </a:solidFill>
              </a:defRPr>
            </a:lvl1pPr>
          </a:lstStyle>
          <a:p>
            <a:pPr>
              <a:defRPr/>
            </a:pPr>
            <a:endParaRPr lang="en-GB"/>
          </a:p>
        </p:txBody>
      </p:sp>
      <p:sp>
        <p:nvSpPr>
          <p:cNvPr id="3" name="Footer Placeholder 2">
            <a:extLst>
              <a:ext uri="{FF2B5EF4-FFF2-40B4-BE49-F238E27FC236}">
                <a16:creationId xmlns:a16="http://schemas.microsoft.com/office/drawing/2014/main" id="{C52DC382-3742-E77D-F7AC-7B254DEFA1DC}"/>
              </a:ext>
            </a:extLst>
          </p:cNvPr>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en-GB"/>
          </a:p>
        </p:txBody>
      </p:sp>
      <p:sp>
        <p:nvSpPr>
          <p:cNvPr id="7" name="Straight Connector 6">
            <a:extLst>
              <a:ext uri="{FF2B5EF4-FFF2-40B4-BE49-F238E27FC236}">
                <a16:creationId xmlns:a16="http://schemas.microsoft.com/office/drawing/2014/main" id="{FF88F733-F04A-C2B5-9A3F-1D32186676FC}"/>
              </a:ext>
            </a:extLst>
          </p:cNvPr>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032" name="Straight Connector 8">
            <a:extLst>
              <a:ext uri="{FF2B5EF4-FFF2-40B4-BE49-F238E27FC236}">
                <a16:creationId xmlns:a16="http://schemas.microsoft.com/office/drawing/2014/main" id="{F07E45A4-2206-64BB-2A64-F3AC55869E53}"/>
              </a:ext>
            </a:extLst>
          </p:cNvPr>
          <p:cNvSpPr>
            <a:spLocks noChangeShapeType="1"/>
          </p:cNvSpPr>
          <p:nvPr/>
        </p:nvSpPr>
        <p:spPr bwMode="auto">
          <a:xfrm>
            <a:off x="8991600" y="0"/>
            <a:ext cx="0" cy="6858000"/>
          </a:xfrm>
          <a:prstGeom prst="line">
            <a:avLst/>
          </a:prstGeom>
          <a:noFill/>
          <a:ln w="19050"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Rectangle 9">
            <a:extLst>
              <a:ext uri="{FF2B5EF4-FFF2-40B4-BE49-F238E27FC236}">
                <a16:creationId xmlns:a16="http://schemas.microsoft.com/office/drawing/2014/main" id="{3D7856E8-6AE7-4AD4-B320-64C1F8BB029F}"/>
              </a:ext>
            </a:extLst>
          </p:cNvPr>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sp>
        <p:nvSpPr>
          <p:cNvPr id="1034" name="Straight Connector 10">
            <a:extLst>
              <a:ext uri="{FF2B5EF4-FFF2-40B4-BE49-F238E27FC236}">
                <a16:creationId xmlns:a16="http://schemas.microsoft.com/office/drawing/2014/main" id="{F237D58C-1E9C-9DA3-D93C-5B4799B8CDDC}"/>
              </a:ext>
            </a:extLst>
          </p:cNvPr>
          <p:cNvSpPr>
            <a:spLocks noChangeShapeType="1"/>
          </p:cNvSpPr>
          <p:nvPr/>
        </p:nvSpPr>
        <p:spPr bwMode="auto">
          <a:xfrm>
            <a:off x="8915400" y="0"/>
            <a:ext cx="0" cy="6858000"/>
          </a:xfrm>
          <a:prstGeom prst="line">
            <a:avLst/>
          </a:prstGeom>
          <a:noFill/>
          <a:ln w="9525" algn="ctr">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Oval 11">
            <a:extLst>
              <a:ext uri="{FF2B5EF4-FFF2-40B4-BE49-F238E27FC236}">
                <a16:creationId xmlns:a16="http://schemas.microsoft.com/office/drawing/2014/main" id="{D3DA4B6C-9899-8442-CCF0-9F328461CF1C}"/>
              </a:ext>
            </a:extLst>
          </p:cNvPr>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dirty="0"/>
          </a:p>
        </p:txBody>
      </p:sp>
      <p:sp>
        <p:nvSpPr>
          <p:cNvPr id="23" name="Slide Number Placeholder 22">
            <a:extLst>
              <a:ext uri="{FF2B5EF4-FFF2-40B4-BE49-F238E27FC236}">
                <a16:creationId xmlns:a16="http://schemas.microsoft.com/office/drawing/2014/main" id="{5663B36C-9234-B434-B6EA-C7C9B594ED97}"/>
              </a:ext>
            </a:extLst>
          </p:cNvPr>
          <p:cNvSpPr>
            <a:spLocks noGrp="1"/>
          </p:cNvSpPr>
          <p:nvPr>
            <p:ph type="sldNum" sz="quarter" idx="4"/>
          </p:nvPr>
        </p:nvSpPr>
        <p:spPr>
          <a:xfrm>
            <a:off x="8129588" y="5734050"/>
            <a:ext cx="609600" cy="520700"/>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400" b="1">
                <a:solidFill>
                  <a:srgbClr val="FFFFFF"/>
                </a:solidFill>
              </a:defRPr>
            </a:lvl1pPr>
          </a:lstStyle>
          <a:p>
            <a:fld id="{41415278-B38C-D04E-8459-4819BAB2B72B}"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4099" r:id="rId1"/>
    <p:sldLayoutId id="2147484100" r:id="rId2"/>
    <p:sldLayoutId id="2147484101" r:id="rId3"/>
    <p:sldLayoutId id="2147484094" r:id="rId4"/>
    <p:sldLayoutId id="2147484095" r:id="rId5"/>
    <p:sldLayoutId id="2147484102" r:id="rId6"/>
    <p:sldLayoutId id="2147484096" r:id="rId7"/>
    <p:sldLayoutId id="2147484103" r:id="rId8"/>
    <p:sldLayoutId id="2147484104" r:id="rId9"/>
    <p:sldLayoutId id="2147484097" r:id="rId10"/>
    <p:sldLayoutId id="2147484098" r:id="rId11"/>
  </p:sldLayoutIdLst>
  <p:txStyles>
    <p:titleStyle>
      <a:lvl1pPr algn="l" rtl="0" eaLnBrk="0" fontAlgn="base" hangingPunct="0">
        <a:spcBef>
          <a:spcPct val="0"/>
        </a:spcBef>
        <a:spcAft>
          <a:spcPct val="0"/>
        </a:spcAft>
        <a:defRPr sz="3000" kern="1200" cap="small">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Century Schoolbook" panose="02040604050505020304" pitchFamily="18" charset="0"/>
        </a:defRPr>
      </a:lvl2pPr>
      <a:lvl3pPr algn="l" rtl="0" eaLnBrk="0" fontAlgn="base" hangingPunct="0">
        <a:spcBef>
          <a:spcPct val="0"/>
        </a:spcBef>
        <a:spcAft>
          <a:spcPct val="0"/>
        </a:spcAft>
        <a:defRPr sz="3000">
          <a:solidFill>
            <a:schemeClr val="tx2"/>
          </a:solidFill>
          <a:latin typeface="Century Schoolbook" panose="02040604050505020304" pitchFamily="18" charset="0"/>
        </a:defRPr>
      </a:lvl3pPr>
      <a:lvl4pPr algn="l" rtl="0" eaLnBrk="0" fontAlgn="base" hangingPunct="0">
        <a:spcBef>
          <a:spcPct val="0"/>
        </a:spcBef>
        <a:spcAft>
          <a:spcPct val="0"/>
        </a:spcAft>
        <a:defRPr sz="3000">
          <a:solidFill>
            <a:schemeClr val="tx2"/>
          </a:solidFill>
          <a:latin typeface="Century Schoolbook" panose="02040604050505020304" pitchFamily="18" charset="0"/>
        </a:defRPr>
      </a:lvl4pPr>
      <a:lvl5pPr algn="l" rtl="0" eaLnBrk="0" fontAlgn="base" hangingPunct="0">
        <a:spcBef>
          <a:spcPct val="0"/>
        </a:spcBef>
        <a:spcAft>
          <a:spcPct val="0"/>
        </a:spcAft>
        <a:defRPr sz="3000">
          <a:solidFill>
            <a:schemeClr val="tx2"/>
          </a:solidFill>
          <a:latin typeface="Century Schoolbook" panose="02040604050505020304" pitchFamily="18" charset="0"/>
        </a:defRPr>
      </a:lvl5pPr>
      <a:lvl6pPr marL="457200" algn="l" rtl="0" fontAlgn="base">
        <a:spcBef>
          <a:spcPct val="0"/>
        </a:spcBef>
        <a:spcAft>
          <a:spcPct val="0"/>
        </a:spcAft>
        <a:defRPr sz="3000">
          <a:solidFill>
            <a:schemeClr val="tx2"/>
          </a:solidFill>
          <a:latin typeface="Century Schoolbook" panose="02040604050505020304" pitchFamily="18" charset="0"/>
        </a:defRPr>
      </a:lvl6pPr>
      <a:lvl7pPr marL="914400" algn="l" rtl="0" fontAlgn="base">
        <a:spcBef>
          <a:spcPct val="0"/>
        </a:spcBef>
        <a:spcAft>
          <a:spcPct val="0"/>
        </a:spcAft>
        <a:defRPr sz="3000">
          <a:solidFill>
            <a:schemeClr val="tx2"/>
          </a:solidFill>
          <a:latin typeface="Century Schoolbook" panose="02040604050505020304" pitchFamily="18" charset="0"/>
        </a:defRPr>
      </a:lvl7pPr>
      <a:lvl8pPr marL="1371600" algn="l" rtl="0" fontAlgn="base">
        <a:spcBef>
          <a:spcPct val="0"/>
        </a:spcBef>
        <a:spcAft>
          <a:spcPct val="0"/>
        </a:spcAft>
        <a:defRPr sz="3000">
          <a:solidFill>
            <a:schemeClr val="tx2"/>
          </a:solidFill>
          <a:latin typeface="Century Schoolbook" panose="02040604050505020304" pitchFamily="18" charset="0"/>
        </a:defRPr>
      </a:lvl8pPr>
      <a:lvl9pPr marL="1828800" algn="l" rtl="0" fontAlgn="base">
        <a:spcBef>
          <a:spcPct val="0"/>
        </a:spcBef>
        <a:spcAft>
          <a:spcPct val="0"/>
        </a:spcAft>
        <a:defRPr sz="3000">
          <a:solidFill>
            <a:schemeClr val="tx2"/>
          </a:solidFill>
          <a:latin typeface="Century Schoolbook" panose="02040604050505020304" pitchFamily="18" charset="0"/>
        </a:defRPr>
      </a:lvl9pPr>
    </p:titleStyle>
    <p:bodyStyle>
      <a:lvl1pPr marL="273050" indent="-273050" algn="l" rtl="0" eaLnBrk="0" fontAlgn="base" hangingPunct="0">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eaLnBrk="0" fontAlgn="base" hangingPunct="0">
        <a:spcBef>
          <a:spcPct val="20000"/>
        </a:spcBef>
        <a:spcAft>
          <a:spcPct val="0"/>
        </a:spcAft>
        <a:buClr>
          <a:schemeClr val="accent1"/>
        </a:buClr>
        <a:buSzPct val="80000"/>
        <a:buFont typeface="Wingdings 2" pitchFamily="2" charset="2"/>
        <a:buChar char=""/>
        <a:defRPr sz="2100" kern="1200">
          <a:solidFill>
            <a:schemeClr val="tx1"/>
          </a:solidFill>
          <a:latin typeface="+mn-lt"/>
          <a:ea typeface="+mn-ea"/>
          <a:cs typeface="+mn-cs"/>
        </a:defRPr>
      </a:lvl2pPr>
      <a:lvl3pPr marL="914400" indent="-182563" algn="l" rtl="0" eaLnBrk="0" fontAlgn="base" hangingPunct="0">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eaLnBrk="0" fontAlgn="base" hangingPunct="0">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eaLnBrk="0" fontAlgn="base" hangingPunct="0">
        <a:spcBef>
          <a:spcPct val="20000"/>
        </a:spcBef>
        <a:spcAft>
          <a:spcPct val="0"/>
        </a:spcAft>
        <a:buClr>
          <a:srgbClr val="BDCAE9"/>
        </a:buClr>
        <a:buSzPct val="68000"/>
        <a:buFont typeface="Wingdings 2" pitchFamily="2"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coolmilk.co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mailto:h.williams@st-marys-langho.lancs.sch.uk"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a:extLst>
              <a:ext uri="{FF2B5EF4-FFF2-40B4-BE49-F238E27FC236}">
                <a16:creationId xmlns:a16="http://schemas.microsoft.com/office/drawing/2014/main" id="{DC6DED39-E397-8B9A-9DE7-1F5623F8311F}"/>
              </a:ext>
            </a:extLst>
          </p:cNvPr>
          <p:cNvSpPr>
            <a:spLocks noGrp="1" noChangeArrowheads="1"/>
          </p:cNvSpPr>
          <p:nvPr>
            <p:ph type="ctrTitle"/>
          </p:nvPr>
        </p:nvSpPr>
        <p:spPr>
          <a:xfrm>
            <a:off x="250825" y="188913"/>
            <a:ext cx="8709025" cy="1800225"/>
          </a:xfrm>
        </p:spPr>
        <p:txBody>
          <a:bodyPr>
            <a:noAutofit/>
          </a:bodyPr>
          <a:lstStyle/>
          <a:p>
            <a:pPr algn="ctr" eaLnBrk="1" fontAlgn="auto" hangingPunct="1">
              <a:spcAft>
                <a:spcPts val="0"/>
              </a:spcAft>
              <a:buClr>
                <a:schemeClr val="accent6">
                  <a:lumMod val="75000"/>
                </a:schemeClr>
              </a:buClr>
              <a:defRPr/>
            </a:pPr>
            <a:r>
              <a:rPr lang="en-GB" altLang="en-US" sz="6000" dirty="0">
                <a:solidFill>
                  <a:schemeClr val="tx1"/>
                </a:solidFill>
                <a:latin typeface="Arial Rounded MT Bold" panose="020F0704030504030204" pitchFamily="34" charset="0"/>
              </a:rPr>
              <a:t>Welcome to Class 1/2. </a:t>
            </a:r>
          </a:p>
        </p:txBody>
      </p:sp>
      <p:sp>
        <p:nvSpPr>
          <p:cNvPr id="10243" name="TextBox 2">
            <a:extLst>
              <a:ext uri="{FF2B5EF4-FFF2-40B4-BE49-F238E27FC236}">
                <a16:creationId xmlns:a16="http://schemas.microsoft.com/office/drawing/2014/main" id="{45F3A2C5-DE24-9102-2B82-876AC32A9F07}"/>
              </a:ext>
            </a:extLst>
          </p:cNvPr>
          <p:cNvSpPr txBox="1">
            <a:spLocks noChangeArrowheads="1"/>
          </p:cNvSpPr>
          <p:nvPr/>
        </p:nvSpPr>
        <p:spPr bwMode="auto">
          <a:xfrm>
            <a:off x="4932363" y="2197100"/>
            <a:ext cx="41767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u="sng">
                <a:solidFill>
                  <a:schemeClr val="tx1"/>
                </a:solidFill>
                <a:latin typeface="AbcTeacher" pitchFamily="2" charset="0"/>
              </a:defRPr>
            </a:lvl1pPr>
            <a:lvl2pPr marL="742950" indent="-285750">
              <a:defRPr u="sng">
                <a:solidFill>
                  <a:schemeClr val="tx1"/>
                </a:solidFill>
                <a:latin typeface="AbcTeacher" pitchFamily="2" charset="0"/>
              </a:defRPr>
            </a:lvl2pPr>
            <a:lvl3pPr marL="1143000" indent="-228600">
              <a:defRPr u="sng">
                <a:solidFill>
                  <a:schemeClr val="tx1"/>
                </a:solidFill>
                <a:latin typeface="AbcTeacher" pitchFamily="2" charset="0"/>
              </a:defRPr>
            </a:lvl3pPr>
            <a:lvl4pPr marL="1600200" indent="-228600">
              <a:defRPr u="sng">
                <a:solidFill>
                  <a:schemeClr val="tx1"/>
                </a:solidFill>
                <a:latin typeface="AbcTeacher" pitchFamily="2" charset="0"/>
              </a:defRPr>
            </a:lvl4pPr>
            <a:lvl5pPr marL="2057400" indent="-228600">
              <a:defRPr u="sng">
                <a:solidFill>
                  <a:schemeClr val="tx1"/>
                </a:solidFill>
                <a:latin typeface="AbcTeacher" pitchFamily="2" charset="0"/>
              </a:defRPr>
            </a:lvl5pPr>
            <a:lvl6pPr marL="2514600" indent="-228600" eaLnBrk="0" fontAlgn="base" hangingPunct="0">
              <a:spcBef>
                <a:spcPct val="0"/>
              </a:spcBef>
              <a:spcAft>
                <a:spcPct val="0"/>
              </a:spcAft>
              <a:defRPr u="sng">
                <a:solidFill>
                  <a:schemeClr val="tx1"/>
                </a:solidFill>
                <a:latin typeface="AbcTeacher" pitchFamily="2" charset="0"/>
              </a:defRPr>
            </a:lvl6pPr>
            <a:lvl7pPr marL="2971800" indent="-228600" eaLnBrk="0" fontAlgn="base" hangingPunct="0">
              <a:spcBef>
                <a:spcPct val="0"/>
              </a:spcBef>
              <a:spcAft>
                <a:spcPct val="0"/>
              </a:spcAft>
              <a:defRPr u="sng">
                <a:solidFill>
                  <a:schemeClr val="tx1"/>
                </a:solidFill>
                <a:latin typeface="AbcTeacher" pitchFamily="2" charset="0"/>
              </a:defRPr>
            </a:lvl7pPr>
            <a:lvl8pPr marL="3429000" indent="-228600" eaLnBrk="0" fontAlgn="base" hangingPunct="0">
              <a:spcBef>
                <a:spcPct val="0"/>
              </a:spcBef>
              <a:spcAft>
                <a:spcPct val="0"/>
              </a:spcAft>
              <a:defRPr u="sng">
                <a:solidFill>
                  <a:schemeClr val="tx1"/>
                </a:solidFill>
                <a:latin typeface="AbcTeacher" pitchFamily="2" charset="0"/>
              </a:defRPr>
            </a:lvl8pPr>
            <a:lvl9pPr marL="3886200" indent="-228600" eaLnBrk="0" fontAlgn="base" hangingPunct="0">
              <a:spcBef>
                <a:spcPct val="0"/>
              </a:spcBef>
              <a:spcAft>
                <a:spcPct val="0"/>
              </a:spcAft>
              <a:defRPr u="sng">
                <a:solidFill>
                  <a:schemeClr val="tx1"/>
                </a:solidFill>
                <a:latin typeface="AbcTeacher" pitchFamily="2" charset="0"/>
              </a:defRPr>
            </a:lvl9pPr>
          </a:lstStyle>
          <a:p>
            <a:pPr algn="ctr"/>
            <a:r>
              <a:rPr lang="en-GB" altLang="en-US" sz="3200" dirty="0">
                <a:latin typeface="Arial Rounded MT Bold" panose="020F0704030504030204" pitchFamily="34" charset="77"/>
              </a:rPr>
              <a:t>September 2026.</a:t>
            </a:r>
          </a:p>
        </p:txBody>
      </p:sp>
      <p:pic>
        <p:nvPicPr>
          <p:cNvPr id="9220" name="Picture 6">
            <a:extLst>
              <a:ext uri="{FF2B5EF4-FFF2-40B4-BE49-F238E27FC236}">
                <a16:creationId xmlns:a16="http://schemas.microsoft.com/office/drawing/2014/main" id="{0FFF7CB5-40F7-F398-0055-A03A0B093C95}"/>
              </a:ext>
            </a:extLst>
          </p:cNvPr>
          <p:cNvPicPr>
            <a:picLocks noChangeAspect="1" noChangeArrowheads="1"/>
          </p:cNvPicPr>
          <p:nvPr/>
        </p:nvPicPr>
        <p:blipFill>
          <a:blip r:embed="rId2"/>
          <a:srcRect/>
          <a:stretch>
            <a:fillRect/>
          </a:stretch>
        </p:blipFill>
        <p:spPr bwMode="auto">
          <a:xfrm>
            <a:off x="3059113" y="4437063"/>
            <a:ext cx="5661025" cy="1985962"/>
          </a:xfrm>
          <a:prstGeom prst="rect">
            <a:avLst/>
          </a:prstGeom>
          <a:ln w="127000" cap="sq">
            <a:solidFill>
              <a:srgbClr val="00000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a:solidFill>
                  <a:schemeClr val="accent1"/>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4">
            <a:extLst>
              <a:ext uri="{FF2B5EF4-FFF2-40B4-BE49-F238E27FC236}">
                <a16:creationId xmlns:a16="http://schemas.microsoft.com/office/drawing/2014/main" id="{58E7F691-EE78-EA57-7F7F-6DBAB4AFBB6F}"/>
              </a:ext>
            </a:extLst>
          </p:cNvPr>
          <p:cNvSpPr txBox="1">
            <a:spLocks noChangeArrowheads="1"/>
          </p:cNvSpPr>
          <p:nvPr/>
        </p:nvSpPr>
        <p:spPr bwMode="auto">
          <a:xfrm>
            <a:off x="1042988" y="1808163"/>
            <a:ext cx="7058025"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u="sng">
                <a:solidFill>
                  <a:schemeClr val="tx1"/>
                </a:solidFill>
                <a:latin typeface="AbcTeacher" pitchFamily="2" charset="0"/>
              </a:defRPr>
            </a:lvl1pPr>
            <a:lvl2pPr marL="742950" indent="-285750">
              <a:defRPr u="sng">
                <a:solidFill>
                  <a:schemeClr val="tx1"/>
                </a:solidFill>
                <a:latin typeface="AbcTeacher" pitchFamily="2" charset="0"/>
              </a:defRPr>
            </a:lvl2pPr>
            <a:lvl3pPr marL="1143000" indent="-228600">
              <a:defRPr u="sng">
                <a:solidFill>
                  <a:schemeClr val="tx1"/>
                </a:solidFill>
                <a:latin typeface="AbcTeacher" pitchFamily="2" charset="0"/>
              </a:defRPr>
            </a:lvl3pPr>
            <a:lvl4pPr marL="1600200" indent="-228600">
              <a:defRPr u="sng">
                <a:solidFill>
                  <a:schemeClr val="tx1"/>
                </a:solidFill>
                <a:latin typeface="AbcTeacher" pitchFamily="2" charset="0"/>
              </a:defRPr>
            </a:lvl4pPr>
            <a:lvl5pPr marL="2057400" indent="-228600">
              <a:defRPr u="sng">
                <a:solidFill>
                  <a:schemeClr val="tx1"/>
                </a:solidFill>
                <a:latin typeface="AbcTeacher" pitchFamily="2" charset="0"/>
              </a:defRPr>
            </a:lvl5pPr>
            <a:lvl6pPr marL="2514600" indent="-228600" eaLnBrk="0" fontAlgn="base" hangingPunct="0">
              <a:spcBef>
                <a:spcPct val="0"/>
              </a:spcBef>
              <a:spcAft>
                <a:spcPct val="0"/>
              </a:spcAft>
              <a:defRPr u="sng">
                <a:solidFill>
                  <a:schemeClr val="tx1"/>
                </a:solidFill>
                <a:latin typeface="AbcTeacher" pitchFamily="2" charset="0"/>
              </a:defRPr>
            </a:lvl6pPr>
            <a:lvl7pPr marL="2971800" indent="-228600" eaLnBrk="0" fontAlgn="base" hangingPunct="0">
              <a:spcBef>
                <a:spcPct val="0"/>
              </a:spcBef>
              <a:spcAft>
                <a:spcPct val="0"/>
              </a:spcAft>
              <a:defRPr u="sng">
                <a:solidFill>
                  <a:schemeClr val="tx1"/>
                </a:solidFill>
                <a:latin typeface="AbcTeacher" pitchFamily="2" charset="0"/>
              </a:defRPr>
            </a:lvl7pPr>
            <a:lvl8pPr marL="3429000" indent="-228600" eaLnBrk="0" fontAlgn="base" hangingPunct="0">
              <a:spcBef>
                <a:spcPct val="0"/>
              </a:spcBef>
              <a:spcAft>
                <a:spcPct val="0"/>
              </a:spcAft>
              <a:defRPr u="sng">
                <a:solidFill>
                  <a:schemeClr val="tx1"/>
                </a:solidFill>
                <a:latin typeface="AbcTeacher" pitchFamily="2" charset="0"/>
              </a:defRPr>
            </a:lvl8pPr>
            <a:lvl9pPr marL="3886200" indent="-228600" eaLnBrk="0" fontAlgn="base" hangingPunct="0">
              <a:spcBef>
                <a:spcPct val="0"/>
              </a:spcBef>
              <a:spcAft>
                <a:spcPct val="0"/>
              </a:spcAft>
              <a:defRPr u="sng">
                <a:solidFill>
                  <a:schemeClr val="tx1"/>
                </a:solidFill>
                <a:latin typeface="AbcTeacher" pitchFamily="2" charset="0"/>
              </a:defRPr>
            </a:lvl9pPr>
          </a:lstStyle>
          <a:p>
            <a:pPr algn="ctr" eaLnBrk="1" hangingPunct="1"/>
            <a:r>
              <a:rPr lang="en-GB" altLang="en-US" sz="4800" b="1" u="none" dirty="0">
                <a:latin typeface="Arial Rounded MT Bold" panose="020F0704030504030204" pitchFamily="34" charset="77"/>
              </a:rPr>
              <a:t>Miss Williams - Teacher</a:t>
            </a:r>
          </a:p>
          <a:p>
            <a:pPr algn="ctr" eaLnBrk="1" hangingPunct="1"/>
            <a:endParaRPr lang="en-GB" altLang="en-US" sz="4800" b="1" u="none" dirty="0">
              <a:latin typeface="Arial Rounded MT Bold" panose="020F0704030504030204" pitchFamily="34" charset="77"/>
            </a:endParaRPr>
          </a:p>
          <a:p>
            <a:pPr algn="ctr" eaLnBrk="1" hangingPunct="1"/>
            <a:r>
              <a:rPr lang="en-GB" altLang="en-US" sz="4800" b="1" u="none" dirty="0">
                <a:latin typeface="Arial Rounded MT Bold" panose="020F0704030504030204" pitchFamily="34" charset="77"/>
              </a:rPr>
              <a:t>Mrs Drummond - Teaching Assistant</a:t>
            </a:r>
          </a:p>
        </p:txBody>
      </p:sp>
      <p:sp>
        <p:nvSpPr>
          <p:cNvPr id="11267" name="Rectangle 5">
            <a:extLst>
              <a:ext uri="{FF2B5EF4-FFF2-40B4-BE49-F238E27FC236}">
                <a16:creationId xmlns:a16="http://schemas.microsoft.com/office/drawing/2014/main" id="{45132BB3-CC79-EC54-0D9B-0F4BEBA18524}"/>
              </a:ext>
            </a:extLst>
          </p:cNvPr>
          <p:cNvSpPr>
            <a:spLocks noChangeArrowheads="1"/>
          </p:cNvSpPr>
          <p:nvPr/>
        </p:nvSpPr>
        <p:spPr bwMode="auto">
          <a:xfrm>
            <a:off x="1656397" y="257175"/>
            <a:ext cx="583121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u="sng">
                <a:solidFill>
                  <a:schemeClr val="tx1"/>
                </a:solidFill>
                <a:latin typeface="AbcTeacher" pitchFamily="2" charset="0"/>
              </a:defRPr>
            </a:lvl1pPr>
            <a:lvl2pPr marL="742950" indent="-285750">
              <a:defRPr u="sng">
                <a:solidFill>
                  <a:schemeClr val="tx1"/>
                </a:solidFill>
                <a:latin typeface="AbcTeacher" pitchFamily="2" charset="0"/>
              </a:defRPr>
            </a:lvl2pPr>
            <a:lvl3pPr marL="1143000" indent="-228600">
              <a:defRPr u="sng">
                <a:solidFill>
                  <a:schemeClr val="tx1"/>
                </a:solidFill>
                <a:latin typeface="AbcTeacher" pitchFamily="2" charset="0"/>
              </a:defRPr>
            </a:lvl3pPr>
            <a:lvl4pPr marL="1600200" indent="-228600">
              <a:defRPr u="sng">
                <a:solidFill>
                  <a:schemeClr val="tx1"/>
                </a:solidFill>
                <a:latin typeface="AbcTeacher" pitchFamily="2" charset="0"/>
              </a:defRPr>
            </a:lvl4pPr>
            <a:lvl5pPr marL="2057400" indent="-228600">
              <a:defRPr u="sng">
                <a:solidFill>
                  <a:schemeClr val="tx1"/>
                </a:solidFill>
                <a:latin typeface="AbcTeacher" pitchFamily="2" charset="0"/>
              </a:defRPr>
            </a:lvl5pPr>
            <a:lvl6pPr marL="2514600" indent="-228600" eaLnBrk="0" fontAlgn="base" hangingPunct="0">
              <a:spcBef>
                <a:spcPct val="0"/>
              </a:spcBef>
              <a:spcAft>
                <a:spcPct val="0"/>
              </a:spcAft>
              <a:defRPr u="sng">
                <a:solidFill>
                  <a:schemeClr val="tx1"/>
                </a:solidFill>
                <a:latin typeface="AbcTeacher" pitchFamily="2" charset="0"/>
              </a:defRPr>
            </a:lvl6pPr>
            <a:lvl7pPr marL="2971800" indent="-228600" eaLnBrk="0" fontAlgn="base" hangingPunct="0">
              <a:spcBef>
                <a:spcPct val="0"/>
              </a:spcBef>
              <a:spcAft>
                <a:spcPct val="0"/>
              </a:spcAft>
              <a:defRPr u="sng">
                <a:solidFill>
                  <a:schemeClr val="tx1"/>
                </a:solidFill>
                <a:latin typeface="AbcTeacher" pitchFamily="2" charset="0"/>
              </a:defRPr>
            </a:lvl7pPr>
            <a:lvl8pPr marL="3429000" indent="-228600" eaLnBrk="0" fontAlgn="base" hangingPunct="0">
              <a:spcBef>
                <a:spcPct val="0"/>
              </a:spcBef>
              <a:spcAft>
                <a:spcPct val="0"/>
              </a:spcAft>
              <a:defRPr u="sng">
                <a:solidFill>
                  <a:schemeClr val="tx1"/>
                </a:solidFill>
                <a:latin typeface="AbcTeacher" pitchFamily="2" charset="0"/>
              </a:defRPr>
            </a:lvl8pPr>
            <a:lvl9pPr marL="3886200" indent="-228600" eaLnBrk="0" fontAlgn="base" hangingPunct="0">
              <a:spcBef>
                <a:spcPct val="0"/>
              </a:spcBef>
              <a:spcAft>
                <a:spcPct val="0"/>
              </a:spcAft>
              <a:defRPr u="sng">
                <a:solidFill>
                  <a:schemeClr val="tx1"/>
                </a:solidFill>
                <a:latin typeface="AbcTeacher" pitchFamily="2" charset="0"/>
              </a:defRPr>
            </a:lvl9pPr>
          </a:lstStyle>
          <a:p>
            <a:pPr algn="ctr" eaLnBrk="1" hangingPunct="1"/>
            <a:r>
              <a:rPr lang="en-US" altLang="en-US" sz="6000" b="1" dirty="0">
                <a:latin typeface="Arial Rounded MT Bold" panose="020F0704030504030204" pitchFamily="34" charset="77"/>
              </a:rPr>
              <a:t>Class 1/2 Staff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D78896-104A-A0FA-CBDC-D2C0E86E3BE3}"/>
              </a:ext>
            </a:extLst>
          </p:cNvPr>
          <p:cNvSpPr/>
          <p:nvPr/>
        </p:nvSpPr>
        <p:spPr>
          <a:xfrm>
            <a:off x="2377294" y="341809"/>
            <a:ext cx="4009816" cy="646331"/>
          </a:xfrm>
          <a:prstGeom prst="rect">
            <a:avLst/>
          </a:prstGeom>
          <a:noFill/>
        </p:spPr>
        <p:txBody>
          <a:bodyPr wrap="none">
            <a:spAutoFit/>
          </a:bodyPr>
          <a:lstStyle/>
          <a:p>
            <a:pPr algn="ctr" eaLnBrk="1" hangingPunct="1">
              <a:defRPr/>
            </a:pPr>
            <a:r>
              <a:rPr lang="en-US" sz="3600" b="1" u="none" dirty="0">
                <a:ln w="13462">
                  <a:solidFill>
                    <a:schemeClr val="bg1"/>
                  </a:solidFill>
                  <a:prstDash val="solid"/>
                </a:ln>
                <a:latin typeface="Arial Rounded MT Bold" panose="020F0704030504030204" pitchFamily="34" charset="0"/>
              </a:rPr>
              <a:t>Class Timetable.</a:t>
            </a:r>
          </a:p>
        </p:txBody>
      </p:sp>
      <p:pic>
        <p:nvPicPr>
          <p:cNvPr id="4" name="Picture 3">
            <a:extLst>
              <a:ext uri="{FF2B5EF4-FFF2-40B4-BE49-F238E27FC236}">
                <a16:creationId xmlns:a16="http://schemas.microsoft.com/office/drawing/2014/main" id="{F80AD84B-8902-FDAB-98E7-68971A742E43}"/>
              </a:ext>
            </a:extLst>
          </p:cNvPr>
          <p:cNvPicPr>
            <a:picLocks noChangeAspect="1"/>
          </p:cNvPicPr>
          <p:nvPr/>
        </p:nvPicPr>
        <p:blipFill>
          <a:blip r:embed="rId2"/>
          <a:stretch>
            <a:fillRect/>
          </a:stretch>
        </p:blipFill>
        <p:spPr>
          <a:xfrm>
            <a:off x="602399" y="1086423"/>
            <a:ext cx="7939201" cy="542976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D741365-F9E0-2D90-ED9F-1BBC09758ED6}"/>
              </a:ext>
            </a:extLst>
          </p:cNvPr>
          <p:cNvSpPr/>
          <p:nvPr/>
        </p:nvSpPr>
        <p:spPr>
          <a:xfrm>
            <a:off x="238947" y="254258"/>
            <a:ext cx="8760479" cy="954107"/>
          </a:xfrm>
          <a:prstGeom prst="rect">
            <a:avLst/>
          </a:prstGeom>
          <a:noFill/>
        </p:spPr>
        <p:txBody>
          <a:bodyPr>
            <a:spAutoFit/>
          </a:bodyPr>
          <a:lstStyle/>
          <a:p>
            <a:pPr algn="ctr" eaLnBrk="1" hangingPunct="1">
              <a:defRPr/>
            </a:pPr>
            <a:r>
              <a:rPr lang="en-US" sz="2800" b="1" dirty="0">
                <a:ln w="0"/>
                <a:effectLst>
                  <a:reflection blurRad="6350" stA="53000" endA="300" endPos="35500" dir="5400000" sy="-90000" algn="bl" rotWithShape="0"/>
                </a:effectLst>
                <a:latin typeface="Comic Sans MS" panose="030F0702030302020204" pitchFamily="66" charset="0"/>
              </a:rPr>
              <a:t>Curriculum overview- available on the website and will change each half term</a:t>
            </a:r>
            <a:r>
              <a:rPr lang="en-US" sz="2800" b="1" dirty="0">
                <a:ln w="0"/>
                <a:effectLst>
                  <a:reflection blurRad="6350" stA="53000" endA="300" endPos="35500" dir="5400000" sy="-90000" algn="bl" rotWithShape="0"/>
                </a:effectLst>
                <a:latin typeface="+mn-lt"/>
              </a:rPr>
              <a:t>.</a:t>
            </a:r>
          </a:p>
        </p:txBody>
      </p:sp>
      <p:pic>
        <p:nvPicPr>
          <p:cNvPr id="4" name="Picture 3">
            <a:extLst>
              <a:ext uri="{FF2B5EF4-FFF2-40B4-BE49-F238E27FC236}">
                <a16:creationId xmlns:a16="http://schemas.microsoft.com/office/drawing/2014/main" id="{573F2987-D7C3-BF06-AD07-6E70432DE187}"/>
              </a:ext>
            </a:extLst>
          </p:cNvPr>
          <p:cNvPicPr>
            <a:picLocks noChangeAspect="1"/>
          </p:cNvPicPr>
          <p:nvPr/>
        </p:nvPicPr>
        <p:blipFill>
          <a:blip r:embed="rId3"/>
          <a:stretch>
            <a:fillRect/>
          </a:stretch>
        </p:blipFill>
        <p:spPr>
          <a:xfrm>
            <a:off x="674407" y="1340768"/>
            <a:ext cx="7795185" cy="53528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F4DEC-E7C1-0BAA-5CEE-F4C721FDC035}"/>
              </a:ext>
            </a:extLst>
          </p:cNvPr>
          <p:cNvSpPr>
            <a:spLocks noGrp="1"/>
          </p:cNvSpPr>
          <p:nvPr>
            <p:ph type="title"/>
          </p:nvPr>
        </p:nvSpPr>
        <p:spPr>
          <a:xfrm>
            <a:off x="457200" y="274638"/>
            <a:ext cx="7467600" cy="777875"/>
          </a:xfrm>
        </p:spPr>
        <p:txBody>
          <a:bodyPr/>
          <a:lstStyle/>
          <a:p>
            <a:pPr>
              <a:defRPr/>
            </a:pPr>
            <a:r>
              <a:rPr lang="en-GB" dirty="0"/>
              <a:t>Learning and Assessment </a:t>
            </a:r>
          </a:p>
        </p:txBody>
      </p:sp>
      <p:sp>
        <p:nvSpPr>
          <p:cNvPr id="15363" name="Content Placeholder 2">
            <a:extLst>
              <a:ext uri="{FF2B5EF4-FFF2-40B4-BE49-F238E27FC236}">
                <a16:creationId xmlns:a16="http://schemas.microsoft.com/office/drawing/2014/main" id="{1D28FB7D-87B8-D7E6-D07A-9063A5AB9277}"/>
              </a:ext>
            </a:extLst>
          </p:cNvPr>
          <p:cNvSpPr>
            <a:spLocks noGrp="1"/>
          </p:cNvSpPr>
          <p:nvPr>
            <p:ph sz="quarter" idx="1"/>
          </p:nvPr>
        </p:nvSpPr>
        <p:spPr>
          <a:xfrm>
            <a:off x="457200" y="1268413"/>
            <a:ext cx="7467600" cy="4392835"/>
          </a:xfrm>
        </p:spPr>
        <p:txBody>
          <a:bodyPr/>
          <a:lstStyle/>
          <a:p>
            <a:r>
              <a:rPr lang="en-GB" altLang="en-US" dirty="0"/>
              <a:t>Year 1 and 2 Expected standard </a:t>
            </a:r>
          </a:p>
          <a:p>
            <a:r>
              <a:rPr lang="en-GB" altLang="en-US" dirty="0"/>
              <a:t>Spelling, punctuation and grammar</a:t>
            </a:r>
          </a:p>
          <a:p>
            <a:r>
              <a:rPr lang="en-GB" altLang="en-US" dirty="0"/>
              <a:t>Maths</a:t>
            </a:r>
          </a:p>
          <a:p>
            <a:r>
              <a:rPr lang="en-GB" altLang="en-US" dirty="0"/>
              <a:t>Reading</a:t>
            </a:r>
          </a:p>
          <a:p>
            <a:r>
              <a:rPr lang="en-GB" altLang="en-US" dirty="0"/>
              <a:t>Writing</a:t>
            </a:r>
          </a:p>
          <a:p>
            <a:r>
              <a:rPr lang="en-GB" altLang="en-US" dirty="0"/>
              <a:t>Year 1 Phonics screening and retake</a:t>
            </a:r>
          </a:p>
          <a:p>
            <a:r>
              <a:rPr lang="en-GB" altLang="en-US" dirty="0"/>
              <a:t> </a:t>
            </a:r>
            <a:r>
              <a:rPr lang="en-GB" dirty="0"/>
              <a:t>Above all else, they are children - they will play, they will explore, and much of their learning will happen through play. Each week, we thoughtfully enhance the environment with specific learning objectives in mind.</a:t>
            </a:r>
            <a:endParaRPr lang="en-GB"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a:extLst>
              <a:ext uri="{FF2B5EF4-FFF2-40B4-BE49-F238E27FC236}">
                <a16:creationId xmlns:a16="http://schemas.microsoft.com/office/drawing/2014/main" id="{91D13C14-2896-D412-D6F6-E6DA801D67BA}"/>
              </a:ext>
            </a:extLst>
          </p:cNvPr>
          <p:cNvSpPr>
            <a:spLocks noGrp="1" noChangeArrowheads="1"/>
          </p:cNvSpPr>
          <p:nvPr>
            <p:ph type="title"/>
          </p:nvPr>
        </p:nvSpPr>
        <p:spPr>
          <a:xfrm>
            <a:off x="377825" y="188913"/>
            <a:ext cx="8229600" cy="863600"/>
          </a:xfrm>
        </p:spPr>
        <p:txBody>
          <a:bodyPr/>
          <a:lstStyle/>
          <a:p>
            <a:pPr marL="320040" indent="-320040" eaLnBrk="1" fontAlgn="auto" hangingPunct="1">
              <a:spcAft>
                <a:spcPts val="0"/>
              </a:spcAft>
              <a:buClr>
                <a:schemeClr val="accent6">
                  <a:lumMod val="75000"/>
                </a:schemeClr>
              </a:buClr>
              <a:defRPr/>
            </a:pPr>
            <a:r>
              <a:rPr lang="en-GB" altLang="en-US" u="sng" dirty="0">
                <a:solidFill>
                  <a:schemeClr val="tx1"/>
                </a:solidFill>
                <a:latin typeface="Arial Rounded MT Bold" panose="020F0704030504030204" pitchFamily="34" charset="0"/>
              </a:rPr>
              <a:t>Helping your child at home… Homework</a:t>
            </a:r>
          </a:p>
        </p:txBody>
      </p:sp>
      <p:sp>
        <p:nvSpPr>
          <p:cNvPr id="9220" name="Rectangle 3">
            <a:extLst>
              <a:ext uri="{FF2B5EF4-FFF2-40B4-BE49-F238E27FC236}">
                <a16:creationId xmlns:a16="http://schemas.microsoft.com/office/drawing/2014/main" id="{067B9CBD-4167-1378-F105-E999D72B3988}"/>
              </a:ext>
            </a:extLst>
          </p:cNvPr>
          <p:cNvSpPr>
            <a:spLocks noGrp="1" noChangeArrowheads="1"/>
          </p:cNvSpPr>
          <p:nvPr>
            <p:ph sz="quarter" idx="1"/>
          </p:nvPr>
        </p:nvSpPr>
        <p:spPr>
          <a:xfrm>
            <a:off x="323850" y="1125538"/>
            <a:ext cx="8075613" cy="5327650"/>
          </a:xfrm>
        </p:spPr>
        <p:txBody>
          <a:bodyPr rtlCol="0">
            <a:noAutofit/>
          </a:bodyPr>
          <a:lstStyle/>
          <a:p>
            <a:r>
              <a:rPr lang="en-GB" sz="1800" dirty="0">
                <a:latin typeface="Comic Sans MS" panose="030F0702030302020204" pitchFamily="66" charset="0"/>
              </a:rPr>
              <a:t>Reading is the primary focus of your child’s homework, and they should aim to read daily. Reading books can be changed as often as needed once completed.</a:t>
            </a:r>
          </a:p>
          <a:p>
            <a:r>
              <a:rPr lang="en-GB" sz="1800" dirty="0">
                <a:latin typeface="Comic Sans MS" panose="030F0702030302020204" pitchFamily="66" charset="0"/>
              </a:rPr>
              <a:t>However, reading isn’t limited to school books - children are encouraged to explore a wide range of materials, including comics, magazines, newspapers, and more. The key is to develop a love of reading in all its forms.</a:t>
            </a:r>
          </a:p>
          <a:p>
            <a:r>
              <a:rPr lang="en-GB" sz="1800" dirty="0">
                <a:latin typeface="Comic Sans MS" panose="030F0702030302020204" pitchFamily="66" charset="0"/>
              </a:rPr>
              <a:t>To support your child’s reading at home:</a:t>
            </a:r>
          </a:p>
          <a:p>
            <a:pPr>
              <a:buFont typeface="Arial" panose="020B0604020202020204" pitchFamily="34" charset="0"/>
              <a:buChar char="•"/>
            </a:pPr>
            <a:r>
              <a:rPr lang="en-GB" sz="1800" dirty="0">
                <a:latin typeface="Comic Sans MS" panose="030F0702030302020204" pitchFamily="66" charset="0"/>
              </a:rPr>
              <a:t>Encourage them to retell and re-read familiar stories.</a:t>
            </a:r>
          </a:p>
          <a:p>
            <a:pPr>
              <a:buFont typeface="Arial" panose="020B0604020202020204" pitchFamily="34" charset="0"/>
              <a:buChar char="•"/>
            </a:pPr>
            <a:r>
              <a:rPr lang="en-GB" sz="1800" dirty="0">
                <a:latin typeface="Comic Sans MS" panose="030F0702030302020204" pitchFamily="66" charset="0"/>
              </a:rPr>
              <a:t>Read aloud to them and engage in conversations about the story to deepen their understanding.</a:t>
            </a:r>
          </a:p>
          <a:p>
            <a:pPr>
              <a:buFont typeface="Arial" panose="020B0604020202020204" pitchFamily="34" charset="0"/>
              <a:buChar char="•"/>
            </a:pPr>
            <a:r>
              <a:rPr lang="en-GB" sz="1800" dirty="0">
                <a:latin typeface="Comic Sans MS" panose="030F0702030302020204" pitchFamily="66" charset="0"/>
              </a:rPr>
              <a:t>Offer an optional half-term writing challenge (e.g. writing a story, diary entry, or letter) to help strengthen their literacy skills.</a:t>
            </a:r>
          </a:p>
          <a:p>
            <a:pPr>
              <a:buFont typeface="Arial" panose="020B0604020202020204" pitchFamily="34" charset="0"/>
              <a:buChar char="•"/>
            </a:pPr>
            <a:r>
              <a:rPr lang="en-GB" dirty="0">
                <a:latin typeface="Comic Sans MS" panose="030F0702030302020204" pitchFamily="66" charset="0"/>
              </a:rPr>
              <a:t>A homework grid will be available on the school website with challenge cards. These can be completed at any stage during the term. </a:t>
            </a:r>
          </a:p>
          <a:p>
            <a:pPr>
              <a:buFont typeface="Arial" panose="020B0604020202020204" pitchFamily="34" charset="0"/>
              <a:buChar char="•"/>
            </a:pPr>
            <a:endParaRPr lang="en-GB" sz="1800" dirty="0">
              <a:latin typeface="Arial Rounded MT Bold" panose="020F0704030504030204" pitchFamily="34" charset="0"/>
            </a:endParaRPr>
          </a:p>
          <a:p>
            <a:pPr>
              <a:buFont typeface="Arial" panose="020B0604020202020204" pitchFamily="34" charset="0"/>
              <a:buChar char="•"/>
            </a:pPr>
            <a:endParaRPr lang="en-GB" sz="1800" dirty="0">
              <a:latin typeface="Arial Rounded MT Bold" panose="020F0704030504030204" pitchFamily="34" charset="0"/>
            </a:endParaRPr>
          </a:p>
          <a:p>
            <a:pPr marL="0" indent="0">
              <a:buNone/>
            </a:pPr>
            <a:endParaRPr lang="en-GB" sz="1800" dirty="0">
              <a:latin typeface="Arial Rounded MT Bold" panose="020F0704030504030204" pitchFamily="34" charset="0"/>
            </a:endParaRPr>
          </a:p>
        </p:txBody>
      </p:sp>
      <p:pic>
        <p:nvPicPr>
          <p:cNvPr id="16388" name="Picture 4">
            <a:extLst>
              <a:ext uri="{FF2B5EF4-FFF2-40B4-BE49-F238E27FC236}">
                <a16:creationId xmlns:a16="http://schemas.microsoft.com/office/drawing/2014/main" id="{37B70928-F51B-D2E0-F30B-7E18CF9598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48264" y="5767188"/>
            <a:ext cx="1008857" cy="759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AB408DF-91E6-3B3D-82C9-DE2C418A08B4}"/>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860879" y="862471"/>
            <a:ext cx="7422241" cy="5133057"/>
          </a:xfrm>
        </p:spPr>
      </p:pic>
    </p:spTree>
    <p:extLst>
      <p:ext uri="{BB962C8B-B14F-4D97-AF65-F5344CB8AC3E}">
        <p14:creationId xmlns:p14="http://schemas.microsoft.com/office/powerpoint/2010/main" val="2750145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a:extLst>
              <a:ext uri="{FF2B5EF4-FFF2-40B4-BE49-F238E27FC236}">
                <a16:creationId xmlns:a16="http://schemas.microsoft.com/office/drawing/2014/main" id="{4849085B-43FB-72F8-719A-411C472D3260}"/>
              </a:ext>
            </a:extLst>
          </p:cNvPr>
          <p:cNvSpPr>
            <a:spLocks noGrp="1" noChangeArrowheads="1"/>
          </p:cNvSpPr>
          <p:nvPr>
            <p:ph type="title"/>
          </p:nvPr>
        </p:nvSpPr>
        <p:spPr>
          <a:xfrm>
            <a:off x="457200" y="0"/>
            <a:ext cx="8229600" cy="935038"/>
          </a:xfrm>
        </p:spPr>
        <p:txBody>
          <a:bodyPr>
            <a:normAutofit fontScale="90000"/>
          </a:bodyPr>
          <a:lstStyle/>
          <a:p>
            <a:pPr marL="320040" indent="-320040" eaLnBrk="1" fontAlgn="auto" hangingPunct="1">
              <a:spcAft>
                <a:spcPts val="0"/>
              </a:spcAft>
              <a:buClr>
                <a:schemeClr val="accent6">
                  <a:lumMod val="75000"/>
                </a:schemeClr>
              </a:buClr>
              <a:defRPr/>
            </a:pPr>
            <a:r>
              <a:rPr lang="en-GB" altLang="en-US" sz="6000" u="sng" dirty="0">
                <a:solidFill>
                  <a:schemeClr val="tx1"/>
                </a:solidFill>
                <a:latin typeface="Arial Rounded MT Bold" panose="020F0704030504030204" pitchFamily="34" charset="0"/>
              </a:rPr>
              <a:t>PE</a:t>
            </a:r>
            <a:r>
              <a:rPr lang="en-GB" altLang="en-US" u="sng" dirty="0">
                <a:solidFill>
                  <a:schemeClr val="tx1"/>
                </a:solidFill>
                <a:latin typeface="Arial Rounded MT Bold" panose="020F0704030504030204" pitchFamily="34" charset="0"/>
              </a:rPr>
              <a:t> </a:t>
            </a:r>
          </a:p>
        </p:txBody>
      </p:sp>
      <p:sp>
        <p:nvSpPr>
          <p:cNvPr id="15363" name="Rectangle 3">
            <a:extLst>
              <a:ext uri="{FF2B5EF4-FFF2-40B4-BE49-F238E27FC236}">
                <a16:creationId xmlns:a16="http://schemas.microsoft.com/office/drawing/2014/main" id="{F1D14980-2A18-36EF-A902-2AB498CC6863}"/>
              </a:ext>
            </a:extLst>
          </p:cNvPr>
          <p:cNvSpPr>
            <a:spLocks noGrp="1" noChangeArrowheads="1"/>
          </p:cNvSpPr>
          <p:nvPr>
            <p:ph sz="quarter" idx="1"/>
          </p:nvPr>
        </p:nvSpPr>
        <p:spPr>
          <a:xfrm>
            <a:off x="251520" y="935038"/>
            <a:ext cx="8069263" cy="4751388"/>
          </a:xfrm>
        </p:spPr>
        <p:txBody>
          <a:bodyPr rtlCol="0">
            <a:noAutofit/>
          </a:bodyPr>
          <a:lstStyle/>
          <a:p>
            <a:pPr marL="365760" indent="-182880" eaLnBrk="1" fontAlgn="auto" hangingPunct="1">
              <a:spcAft>
                <a:spcPts val="0"/>
              </a:spcAft>
              <a:buClr>
                <a:schemeClr val="accent6">
                  <a:lumMod val="75000"/>
                </a:schemeClr>
              </a:buClr>
              <a:buFontTx/>
              <a:buNone/>
              <a:defRPr/>
            </a:pPr>
            <a:r>
              <a:rPr lang="en-GB" altLang="en-US" sz="1100" dirty="0">
                <a:latin typeface="Arial Rounded MT Bold" panose="020F0704030504030204" pitchFamily="34" charset="0"/>
              </a:rPr>
              <a:t>   </a:t>
            </a:r>
          </a:p>
          <a:p>
            <a:pPr marL="365760" indent="-182880" eaLnBrk="1" fontAlgn="auto" hangingPunct="1">
              <a:spcAft>
                <a:spcPts val="0"/>
              </a:spcAft>
              <a:buClr>
                <a:schemeClr val="accent6">
                  <a:lumMod val="75000"/>
                </a:schemeClr>
              </a:buClr>
              <a:buFont typeface="Wingdings 3"/>
              <a:buChar char=""/>
              <a:defRPr/>
            </a:pPr>
            <a:r>
              <a:rPr lang="en-GB" altLang="en-US" sz="2800" dirty="0">
                <a:latin typeface="Arial Rounded MT Bold" panose="020F0704030504030204" pitchFamily="34" charset="0"/>
              </a:rPr>
              <a:t>PE takes place every Wednesday and Thursday. </a:t>
            </a:r>
          </a:p>
          <a:p>
            <a:pPr marL="365760" indent="-182880" eaLnBrk="1" fontAlgn="auto" hangingPunct="1">
              <a:spcAft>
                <a:spcPts val="0"/>
              </a:spcAft>
              <a:buClr>
                <a:schemeClr val="accent6">
                  <a:lumMod val="75000"/>
                </a:schemeClr>
              </a:buClr>
              <a:buFont typeface="Wingdings 3"/>
              <a:buChar char=""/>
              <a:defRPr/>
            </a:pPr>
            <a:r>
              <a:rPr lang="en-GB" altLang="en-US" sz="2800" dirty="0">
                <a:latin typeface="Arial Rounded MT Bold" panose="020F0704030504030204" pitchFamily="34" charset="0"/>
              </a:rPr>
              <a:t>Children should come to school dressed in their PE kit.</a:t>
            </a:r>
          </a:p>
          <a:p>
            <a:pPr marL="365760" indent="-182880" eaLnBrk="1" fontAlgn="auto" hangingPunct="1">
              <a:spcAft>
                <a:spcPts val="0"/>
              </a:spcAft>
              <a:buClr>
                <a:schemeClr val="accent6">
                  <a:lumMod val="75000"/>
                </a:schemeClr>
              </a:buClr>
              <a:buFont typeface="Wingdings 3"/>
              <a:buChar char=""/>
              <a:defRPr/>
            </a:pPr>
            <a:r>
              <a:rPr lang="en-GB" altLang="en-US" sz="2800" dirty="0">
                <a:latin typeface="Arial Rounded MT Bold" panose="020F0704030504030204" pitchFamily="34" charset="0"/>
              </a:rPr>
              <a:t>Please ensure all earrings and jewellery are removed before PE sessions. </a:t>
            </a:r>
          </a:p>
          <a:p>
            <a:pPr marL="365760" indent="-182880" eaLnBrk="1" fontAlgn="auto" hangingPunct="1">
              <a:spcAft>
                <a:spcPts val="0"/>
              </a:spcAft>
              <a:buClr>
                <a:schemeClr val="accent6">
                  <a:lumMod val="75000"/>
                </a:schemeClr>
              </a:buClr>
              <a:buFont typeface="Wingdings 3"/>
              <a:buChar char=""/>
              <a:defRPr/>
            </a:pPr>
            <a:r>
              <a:rPr lang="en-GB" altLang="en-US" sz="2800" dirty="0">
                <a:latin typeface="Arial Rounded MT Bold" panose="020F0704030504030204" pitchFamily="34" charset="0"/>
              </a:rPr>
              <a:t>Make sure all items of the children’s kit are clearly labelled with their name. </a:t>
            </a:r>
          </a:p>
          <a:p>
            <a:pPr marL="365760" indent="-182880" eaLnBrk="1" fontAlgn="auto" hangingPunct="1">
              <a:spcAft>
                <a:spcPts val="0"/>
              </a:spcAft>
              <a:buClr>
                <a:schemeClr val="accent6">
                  <a:lumMod val="75000"/>
                </a:schemeClr>
              </a:buClr>
              <a:buFont typeface="Wingdings 3"/>
              <a:buChar char=""/>
              <a:defRPr/>
            </a:pPr>
            <a:r>
              <a:rPr lang="en-GB" altLang="en-US" sz="2800" dirty="0">
                <a:latin typeface="Arial Rounded MT Bold" panose="020F0704030504030204" pitchFamily="34" charset="0"/>
              </a:rPr>
              <a:t>Our PE focus for each half term can be found on the curriculum overview.  </a:t>
            </a:r>
          </a:p>
        </p:txBody>
      </p:sp>
      <p:pic>
        <p:nvPicPr>
          <p:cNvPr id="17412" name="Picture 4">
            <a:extLst>
              <a:ext uri="{FF2B5EF4-FFF2-40B4-BE49-F238E27FC236}">
                <a16:creationId xmlns:a16="http://schemas.microsoft.com/office/drawing/2014/main" id="{6D48B803-01E1-7F82-7529-E5625E93F3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188913"/>
            <a:ext cx="2195984" cy="11430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a:extLst>
              <a:ext uri="{FF2B5EF4-FFF2-40B4-BE49-F238E27FC236}">
                <a16:creationId xmlns:a16="http://schemas.microsoft.com/office/drawing/2014/main" id="{DC3DD0C8-9C9E-8931-7FEE-E435C9876958}"/>
              </a:ext>
            </a:extLst>
          </p:cNvPr>
          <p:cNvSpPr>
            <a:spLocks noGrp="1" noChangeArrowheads="1"/>
          </p:cNvSpPr>
          <p:nvPr>
            <p:ph type="title"/>
          </p:nvPr>
        </p:nvSpPr>
        <p:spPr>
          <a:xfrm>
            <a:off x="468313" y="549275"/>
            <a:ext cx="8229600" cy="1143000"/>
          </a:xfrm>
        </p:spPr>
        <p:txBody>
          <a:bodyPr/>
          <a:lstStyle/>
          <a:p>
            <a:pPr marL="320040" indent="-320040" eaLnBrk="1" fontAlgn="auto" hangingPunct="1">
              <a:spcAft>
                <a:spcPts val="0"/>
              </a:spcAft>
              <a:buClr>
                <a:schemeClr val="accent6">
                  <a:lumMod val="75000"/>
                </a:schemeClr>
              </a:buClr>
              <a:defRPr/>
            </a:pPr>
            <a:r>
              <a:rPr lang="en-GB" altLang="en-US" sz="5400" u="sng" dirty="0">
                <a:solidFill>
                  <a:schemeClr val="tx1"/>
                </a:solidFill>
                <a:latin typeface="Arial Rounded MT Bold" panose="020F0704030504030204" pitchFamily="34" charset="0"/>
              </a:rPr>
              <a:t>Snacks and Water</a:t>
            </a:r>
          </a:p>
        </p:txBody>
      </p:sp>
      <p:sp>
        <p:nvSpPr>
          <p:cNvPr id="10243" name="Rectangle 3">
            <a:extLst>
              <a:ext uri="{FF2B5EF4-FFF2-40B4-BE49-F238E27FC236}">
                <a16:creationId xmlns:a16="http://schemas.microsoft.com/office/drawing/2014/main" id="{241367FC-E4FB-4C5C-43A6-22D8E0363466}"/>
              </a:ext>
            </a:extLst>
          </p:cNvPr>
          <p:cNvSpPr>
            <a:spLocks noGrp="1" noChangeArrowheads="1"/>
          </p:cNvSpPr>
          <p:nvPr>
            <p:ph sz="quarter" idx="1"/>
          </p:nvPr>
        </p:nvSpPr>
        <p:spPr>
          <a:xfrm>
            <a:off x="323850" y="1989138"/>
            <a:ext cx="8037513" cy="4138612"/>
          </a:xfrm>
        </p:spPr>
        <p:txBody>
          <a:bodyPr>
            <a:normAutofit fontScale="92500" lnSpcReduction="10000"/>
          </a:bodyPr>
          <a:lstStyle/>
          <a:p>
            <a:pPr marL="365760" indent="-256032" eaLnBrk="1" fontAlgn="auto" hangingPunct="1">
              <a:spcAft>
                <a:spcPts val="0"/>
              </a:spcAft>
              <a:buFontTx/>
              <a:buNone/>
              <a:defRPr/>
            </a:pPr>
            <a:r>
              <a:rPr lang="en-GB" altLang="en-US" sz="3200" dirty="0">
                <a:latin typeface="Arial Rounded MT Bold" panose="020F0704030504030204" pitchFamily="34" charset="0"/>
              </a:rPr>
              <a:t>   </a:t>
            </a:r>
            <a:endParaRPr lang="en-GB" altLang="en-US" sz="2800" dirty="0">
              <a:latin typeface="Arial Rounded MT Bold" panose="020F0704030504030204" pitchFamily="34" charset="0"/>
            </a:endParaRPr>
          </a:p>
          <a:p>
            <a:pPr marL="365760" indent="-256032" eaLnBrk="1" fontAlgn="auto" hangingPunct="1">
              <a:spcAft>
                <a:spcPts val="0"/>
              </a:spcAft>
              <a:buFont typeface="Wingdings 3"/>
              <a:buChar char=""/>
              <a:defRPr/>
            </a:pPr>
            <a:r>
              <a:rPr lang="en-GB" altLang="en-US" sz="2800" dirty="0">
                <a:latin typeface="Arial Rounded MT Bold" panose="020F0704030504030204" pitchFamily="34" charset="0"/>
              </a:rPr>
              <a:t>Fresh fruit is provided daily. If preferred, your child may bring an alternative healthy snack. </a:t>
            </a:r>
          </a:p>
          <a:p>
            <a:pPr marL="365760" indent="-256032" eaLnBrk="1" fontAlgn="auto" hangingPunct="1">
              <a:spcAft>
                <a:spcPts val="0"/>
              </a:spcAft>
              <a:buFont typeface="Wingdings 3"/>
              <a:buChar char=""/>
              <a:defRPr/>
            </a:pPr>
            <a:r>
              <a:rPr lang="en-GB" altLang="en-US" sz="2800" dirty="0">
                <a:latin typeface="Arial Rounded MT Bold" panose="020F0704030504030204" pitchFamily="34" charset="0"/>
              </a:rPr>
              <a:t>Children can enjoy school milk in individual cartons. To sign up, please visit </a:t>
            </a:r>
            <a:r>
              <a:rPr lang="en-GB" altLang="en-US" sz="2800" dirty="0">
                <a:latin typeface="Arial Rounded MT Bold" panose="020F0704030504030204" pitchFamily="34" charset="0"/>
                <a:hlinkClick r:id="rId2"/>
              </a:rPr>
              <a:t>https://coolmilk.com/</a:t>
            </a:r>
            <a:endParaRPr lang="en-GB" altLang="en-US" sz="2800" dirty="0">
              <a:latin typeface="Arial Rounded MT Bold" panose="020F0704030504030204" pitchFamily="34" charset="0"/>
            </a:endParaRPr>
          </a:p>
          <a:p>
            <a:pPr marL="365760" indent="-256032" eaLnBrk="1" fontAlgn="auto" hangingPunct="1">
              <a:spcAft>
                <a:spcPts val="0"/>
              </a:spcAft>
              <a:buFont typeface="Wingdings 3"/>
              <a:buChar char=""/>
              <a:defRPr/>
            </a:pPr>
            <a:r>
              <a:rPr lang="en-GB" altLang="en-US" sz="2800" dirty="0">
                <a:latin typeface="Arial Rounded MT Bold" panose="020F0704030504030204" pitchFamily="34" charset="0"/>
              </a:rPr>
              <a:t>Children can bring water in a labelled water bottle. Encourage your child to bring their water bottle home each night to wash it and refill it with fresh water for the next day.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FACA1-4A80-6769-411A-75F0F4BB968D}"/>
              </a:ext>
            </a:extLst>
          </p:cNvPr>
          <p:cNvSpPr>
            <a:spLocks noGrp="1"/>
          </p:cNvSpPr>
          <p:nvPr>
            <p:ph type="title"/>
          </p:nvPr>
        </p:nvSpPr>
        <p:spPr>
          <a:xfrm>
            <a:off x="900113" y="476250"/>
            <a:ext cx="6511925" cy="566738"/>
          </a:xfrm>
        </p:spPr>
        <p:txBody>
          <a:bodyPr/>
          <a:lstStyle/>
          <a:p>
            <a:pPr marL="320040" indent="-320040" eaLnBrk="1" fontAlgn="auto" hangingPunct="1">
              <a:spcAft>
                <a:spcPts val="0"/>
              </a:spcAft>
              <a:buClr>
                <a:schemeClr val="accent6">
                  <a:lumMod val="75000"/>
                </a:schemeClr>
              </a:buClr>
              <a:defRPr/>
            </a:pPr>
            <a:r>
              <a:rPr lang="en-GB" dirty="0">
                <a:solidFill>
                  <a:schemeClr val="tx1"/>
                </a:solidFill>
                <a:latin typeface="Arial Rounded MT Bold" panose="020F0704030504030204" pitchFamily="34" charset="0"/>
              </a:rPr>
              <a:t>Handwriting- Cursive</a:t>
            </a:r>
          </a:p>
        </p:txBody>
      </p:sp>
      <p:sp>
        <p:nvSpPr>
          <p:cNvPr id="19459" name="TextBox 3">
            <a:extLst>
              <a:ext uri="{FF2B5EF4-FFF2-40B4-BE49-F238E27FC236}">
                <a16:creationId xmlns:a16="http://schemas.microsoft.com/office/drawing/2014/main" id="{1F95948A-46D4-8BE1-D4BC-DAA0C478034D}"/>
              </a:ext>
            </a:extLst>
          </p:cNvPr>
          <p:cNvSpPr txBox="1">
            <a:spLocks noChangeArrowheads="1"/>
          </p:cNvSpPr>
          <p:nvPr/>
        </p:nvSpPr>
        <p:spPr bwMode="auto">
          <a:xfrm>
            <a:off x="250825" y="5373688"/>
            <a:ext cx="878363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u="sng">
                <a:solidFill>
                  <a:schemeClr val="tx1"/>
                </a:solidFill>
                <a:latin typeface="AbcTeacher" pitchFamily="2" charset="0"/>
              </a:defRPr>
            </a:lvl1pPr>
            <a:lvl2pPr marL="742950" indent="-285750">
              <a:defRPr u="sng">
                <a:solidFill>
                  <a:schemeClr val="tx1"/>
                </a:solidFill>
                <a:latin typeface="AbcTeacher" pitchFamily="2" charset="0"/>
              </a:defRPr>
            </a:lvl2pPr>
            <a:lvl3pPr marL="1143000" indent="-228600">
              <a:defRPr u="sng">
                <a:solidFill>
                  <a:schemeClr val="tx1"/>
                </a:solidFill>
                <a:latin typeface="AbcTeacher" pitchFamily="2" charset="0"/>
              </a:defRPr>
            </a:lvl3pPr>
            <a:lvl4pPr marL="1600200" indent="-228600">
              <a:defRPr u="sng">
                <a:solidFill>
                  <a:schemeClr val="tx1"/>
                </a:solidFill>
                <a:latin typeface="AbcTeacher" pitchFamily="2" charset="0"/>
              </a:defRPr>
            </a:lvl4pPr>
            <a:lvl5pPr marL="2057400" indent="-228600">
              <a:defRPr u="sng">
                <a:solidFill>
                  <a:schemeClr val="tx1"/>
                </a:solidFill>
                <a:latin typeface="AbcTeacher" pitchFamily="2" charset="0"/>
              </a:defRPr>
            </a:lvl5pPr>
            <a:lvl6pPr marL="2514600" indent="-228600" eaLnBrk="0" fontAlgn="base" hangingPunct="0">
              <a:spcBef>
                <a:spcPct val="0"/>
              </a:spcBef>
              <a:spcAft>
                <a:spcPct val="0"/>
              </a:spcAft>
              <a:defRPr u="sng">
                <a:solidFill>
                  <a:schemeClr val="tx1"/>
                </a:solidFill>
                <a:latin typeface="AbcTeacher" pitchFamily="2" charset="0"/>
              </a:defRPr>
            </a:lvl6pPr>
            <a:lvl7pPr marL="2971800" indent="-228600" eaLnBrk="0" fontAlgn="base" hangingPunct="0">
              <a:spcBef>
                <a:spcPct val="0"/>
              </a:spcBef>
              <a:spcAft>
                <a:spcPct val="0"/>
              </a:spcAft>
              <a:defRPr u="sng">
                <a:solidFill>
                  <a:schemeClr val="tx1"/>
                </a:solidFill>
                <a:latin typeface="AbcTeacher" pitchFamily="2" charset="0"/>
              </a:defRPr>
            </a:lvl7pPr>
            <a:lvl8pPr marL="3429000" indent="-228600" eaLnBrk="0" fontAlgn="base" hangingPunct="0">
              <a:spcBef>
                <a:spcPct val="0"/>
              </a:spcBef>
              <a:spcAft>
                <a:spcPct val="0"/>
              </a:spcAft>
              <a:defRPr u="sng">
                <a:solidFill>
                  <a:schemeClr val="tx1"/>
                </a:solidFill>
                <a:latin typeface="AbcTeacher" pitchFamily="2" charset="0"/>
              </a:defRPr>
            </a:lvl8pPr>
            <a:lvl9pPr marL="3886200" indent="-228600" eaLnBrk="0" fontAlgn="base" hangingPunct="0">
              <a:spcBef>
                <a:spcPct val="0"/>
              </a:spcBef>
              <a:spcAft>
                <a:spcPct val="0"/>
              </a:spcAft>
              <a:defRPr u="sng">
                <a:solidFill>
                  <a:schemeClr val="tx1"/>
                </a:solidFill>
                <a:latin typeface="AbcTeacher" pitchFamily="2" charset="0"/>
              </a:defRPr>
            </a:lvl9pPr>
          </a:lstStyle>
          <a:p>
            <a:r>
              <a:rPr lang="en-GB" sz="2800" u="none" dirty="0"/>
              <a:t>Please encourage your child to practise their cursive handwriting regularly to help build confidence and fluency.</a:t>
            </a:r>
            <a:endParaRPr lang="en-GB" altLang="en-US" sz="2800" u="none" dirty="0">
              <a:latin typeface="CCW Cursive Writing 1" pitchFamily="66" charset="0"/>
            </a:endParaRPr>
          </a:p>
        </p:txBody>
      </p:sp>
      <p:pic>
        <p:nvPicPr>
          <p:cNvPr id="19460" name="Picture 3">
            <a:extLst>
              <a:ext uri="{FF2B5EF4-FFF2-40B4-BE49-F238E27FC236}">
                <a16:creationId xmlns:a16="http://schemas.microsoft.com/office/drawing/2014/main" id="{0BDD7AE4-B2CE-1058-90A8-C0738E88FB6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125538"/>
            <a:ext cx="3160713" cy="376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4">
            <a:extLst>
              <a:ext uri="{FF2B5EF4-FFF2-40B4-BE49-F238E27FC236}">
                <a16:creationId xmlns:a16="http://schemas.microsoft.com/office/drawing/2014/main" id="{F75778FB-C3B4-5E8C-A603-07FEC868FE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51275" y="1223963"/>
            <a:ext cx="2627313" cy="356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36246-49D0-8F0D-43DC-8BD5E4991AE6}"/>
              </a:ext>
            </a:extLst>
          </p:cNvPr>
          <p:cNvSpPr>
            <a:spLocks noGrp="1"/>
          </p:cNvSpPr>
          <p:nvPr>
            <p:ph type="title"/>
          </p:nvPr>
        </p:nvSpPr>
        <p:spPr>
          <a:xfrm>
            <a:off x="1258888" y="260350"/>
            <a:ext cx="6513512" cy="711200"/>
          </a:xfrm>
        </p:spPr>
        <p:txBody>
          <a:bodyPr/>
          <a:lstStyle/>
          <a:p>
            <a:pPr marL="320040" indent="-320040" eaLnBrk="1" fontAlgn="auto" hangingPunct="1">
              <a:spcAft>
                <a:spcPts val="0"/>
              </a:spcAft>
              <a:buClr>
                <a:schemeClr val="accent6">
                  <a:lumMod val="75000"/>
                </a:schemeClr>
              </a:buClr>
              <a:defRPr/>
            </a:pPr>
            <a:r>
              <a:rPr lang="en-GB" dirty="0">
                <a:solidFill>
                  <a:schemeClr val="tx1"/>
                </a:solidFill>
                <a:latin typeface="Arial Rounded MT Bold" panose="020F0704030504030204" pitchFamily="34" charset="0"/>
              </a:rPr>
              <a:t>Growth </a:t>
            </a:r>
            <a:r>
              <a:rPr lang="en-GB" dirty="0" err="1">
                <a:solidFill>
                  <a:schemeClr val="tx1"/>
                </a:solidFill>
                <a:latin typeface="Arial Rounded MT Bold" panose="020F0704030504030204" pitchFamily="34" charset="0"/>
              </a:rPr>
              <a:t>Mindset</a:t>
            </a:r>
            <a:endParaRPr lang="en-GB" dirty="0">
              <a:solidFill>
                <a:schemeClr val="tx1"/>
              </a:solidFill>
              <a:latin typeface="Arial Rounded MT Bold" panose="020F0704030504030204" pitchFamily="34" charset="0"/>
            </a:endParaRPr>
          </a:p>
        </p:txBody>
      </p:sp>
      <p:pic>
        <p:nvPicPr>
          <p:cNvPr id="20483" name="Picture 2">
            <a:extLst>
              <a:ext uri="{FF2B5EF4-FFF2-40B4-BE49-F238E27FC236}">
                <a16:creationId xmlns:a16="http://schemas.microsoft.com/office/drawing/2014/main" id="{C15DD90F-A011-CB35-1A59-49A468FAE03A}"/>
              </a:ext>
            </a:extLst>
          </p:cNvPr>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3492500" y="1125538"/>
            <a:ext cx="4743450" cy="32607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4" name="Picture 2">
            <a:extLst>
              <a:ext uri="{FF2B5EF4-FFF2-40B4-BE49-F238E27FC236}">
                <a16:creationId xmlns:a16="http://schemas.microsoft.com/office/drawing/2014/main" id="{EC0E2E43-1854-914A-76C8-250C1F238A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1916113"/>
            <a:ext cx="1439862" cy="144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3">
            <a:extLst>
              <a:ext uri="{FF2B5EF4-FFF2-40B4-BE49-F238E27FC236}">
                <a16:creationId xmlns:a16="http://schemas.microsoft.com/office/drawing/2014/main" id="{79755A9F-2D56-FBD8-B27C-CCFB016C4A2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71550" y="4827588"/>
            <a:ext cx="28575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4">
            <a:extLst>
              <a:ext uri="{FF2B5EF4-FFF2-40B4-BE49-F238E27FC236}">
                <a16:creationId xmlns:a16="http://schemas.microsoft.com/office/drawing/2014/main" id="{21E8730E-566E-A78A-ADA5-69D51322E57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5157788"/>
            <a:ext cx="3267075" cy="140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a:extLst>
              <a:ext uri="{FF2B5EF4-FFF2-40B4-BE49-F238E27FC236}">
                <a16:creationId xmlns:a16="http://schemas.microsoft.com/office/drawing/2014/main" id="{07DB7B11-4BF3-0B3B-8279-F42BD7E3D8D7}"/>
              </a:ext>
            </a:extLst>
          </p:cNvPr>
          <p:cNvSpPr>
            <a:spLocks noGrp="1" noChangeArrowheads="1"/>
          </p:cNvSpPr>
          <p:nvPr>
            <p:ph type="title"/>
          </p:nvPr>
        </p:nvSpPr>
        <p:spPr>
          <a:xfrm>
            <a:off x="323850" y="188913"/>
            <a:ext cx="8229600" cy="1143000"/>
          </a:xfrm>
        </p:spPr>
        <p:txBody>
          <a:bodyPr/>
          <a:lstStyle/>
          <a:p>
            <a:pPr marL="320040" indent="-320040" eaLnBrk="1" fontAlgn="auto" hangingPunct="1">
              <a:spcAft>
                <a:spcPts val="0"/>
              </a:spcAft>
              <a:buClr>
                <a:schemeClr val="accent6">
                  <a:lumMod val="75000"/>
                </a:schemeClr>
              </a:buClr>
              <a:defRPr/>
            </a:pPr>
            <a:r>
              <a:rPr lang="en-GB" altLang="en-US" sz="5400" u="sng" dirty="0">
                <a:solidFill>
                  <a:schemeClr val="tx1"/>
                </a:solidFill>
                <a:latin typeface="Arial Rounded MT Bold" panose="020F0704030504030204" pitchFamily="34" charset="0"/>
              </a:rPr>
              <a:t>Rewards and Sanctions</a:t>
            </a:r>
          </a:p>
        </p:txBody>
      </p:sp>
      <p:sp>
        <p:nvSpPr>
          <p:cNvPr id="6148" name="Rectangle 3">
            <a:extLst>
              <a:ext uri="{FF2B5EF4-FFF2-40B4-BE49-F238E27FC236}">
                <a16:creationId xmlns:a16="http://schemas.microsoft.com/office/drawing/2014/main" id="{72DF31B8-A7B7-CD19-7CE4-DE48AE8FF1A6}"/>
              </a:ext>
            </a:extLst>
          </p:cNvPr>
          <p:cNvSpPr>
            <a:spLocks noGrp="1" noChangeArrowheads="1"/>
          </p:cNvSpPr>
          <p:nvPr>
            <p:ph sz="quarter" idx="1"/>
          </p:nvPr>
        </p:nvSpPr>
        <p:spPr>
          <a:xfrm>
            <a:off x="457200" y="1301445"/>
            <a:ext cx="8229600" cy="4608512"/>
          </a:xfrm>
        </p:spPr>
        <p:txBody>
          <a:bodyPr rtlCol="0">
            <a:noAutofit/>
          </a:bodyPr>
          <a:lstStyle/>
          <a:p>
            <a:pPr marL="754380" indent="-571500" eaLnBrk="1" fontAlgn="auto" hangingPunct="1">
              <a:spcAft>
                <a:spcPts val="0"/>
              </a:spcAft>
              <a:buClr>
                <a:schemeClr val="accent6">
                  <a:lumMod val="75000"/>
                </a:schemeClr>
              </a:buClr>
              <a:buFont typeface="Wingdings" pitchFamily="2" charset="2"/>
              <a:buChar char="Ø"/>
              <a:defRPr/>
            </a:pPr>
            <a:r>
              <a:rPr lang="en-GB" altLang="en-US" sz="3200" dirty="0">
                <a:latin typeface="Arial Rounded MT Bold" panose="020F0704030504030204" pitchFamily="34" charset="0"/>
              </a:rPr>
              <a:t>ClassDojo points</a:t>
            </a:r>
          </a:p>
          <a:p>
            <a:pPr marL="754380" indent="-571500" eaLnBrk="1" fontAlgn="auto" hangingPunct="1">
              <a:spcAft>
                <a:spcPts val="0"/>
              </a:spcAft>
              <a:buClr>
                <a:schemeClr val="accent6">
                  <a:lumMod val="75000"/>
                </a:schemeClr>
              </a:buClr>
              <a:buFont typeface="Wingdings" pitchFamily="2" charset="2"/>
              <a:buChar char="Ø"/>
              <a:defRPr/>
            </a:pPr>
            <a:r>
              <a:rPr lang="en-GB" altLang="en-US" sz="3200" dirty="0">
                <a:latin typeface="Arial Rounded MT Bold" panose="020F0704030504030204" pitchFamily="34" charset="0"/>
              </a:rPr>
              <a:t>House points </a:t>
            </a:r>
          </a:p>
          <a:p>
            <a:pPr marL="754380" indent="-571500" eaLnBrk="1" fontAlgn="auto" hangingPunct="1">
              <a:spcAft>
                <a:spcPts val="0"/>
              </a:spcAft>
              <a:buClr>
                <a:schemeClr val="accent6">
                  <a:lumMod val="75000"/>
                </a:schemeClr>
              </a:buClr>
              <a:buFont typeface="Wingdings" pitchFamily="2" charset="2"/>
              <a:buChar char="Ø"/>
              <a:defRPr/>
            </a:pPr>
            <a:r>
              <a:rPr lang="en-GB" altLang="en-US" sz="3200" dirty="0">
                <a:latin typeface="Arial Rounded MT Bold" panose="020F0704030504030204" pitchFamily="34" charset="0"/>
              </a:rPr>
              <a:t>Prize box</a:t>
            </a:r>
          </a:p>
          <a:p>
            <a:pPr marL="754380" indent="-571500" eaLnBrk="1" fontAlgn="auto" hangingPunct="1">
              <a:spcAft>
                <a:spcPts val="0"/>
              </a:spcAft>
              <a:buClr>
                <a:schemeClr val="accent6">
                  <a:lumMod val="75000"/>
                </a:schemeClr>
              </a:buClr>
              <a:buFont typeface="Wingdings" pitchFamily="2" charset="2"/>
              <a:buChar char="Ø"/>
              <a:defRPr/>
            </a:pPr>
            <a:r>
              <a:rPr lang="en-GB" altLang="en-US" sz="3200" dirty="0">
                <a:latin typeface="Arial Rounded MT Bold" panose="020F0704030504030204" pitchFamily="34" charset="0"/>
              </a:rPr>
              <a:t>Magic 1,2,3! </a:t>
            </a:r>
          </a:p>
          <a:p>
            <a:pPr marL="0" indent="0" algn="ctr" eaLnBrk="1" fontAlgn="auto" hangingPunct="1">
              <a:spcAft>
                <a:spcPts val="0"/>
              </a:spcAft>
              <a:buClr>
                <a:schemeClr val="accent6">
                  <a:lumMod val="75000"/>
                </a:schemeClr>
              </a:buClr>
              <a:buFont typeface="Arial" panose="020B0604020202020204" pitchFamily="34" charset="0"/>
              <a:buNone/>
              <a:defRPr/>
            </a:pPr>
            <a:endParaRPr lang="en-GB" altLang="en-US" dirty="0">
              <a:latin typeface="Arial Rounded MT Bold" panose="020F0704030504030204" pitchFamily="34" charset="0"/>
            </a:endParaRPr>
          </a:p>
          <a:p>
            <a:pPr marL="0" indent="0" algn="ctr" eaLnBrk="1" fontAlgn="auto" hangingPunct="1">
              <a:spcAft>
                <a:spcPts val="0"/>
              </a:spcAft>
              <a:buClr>
                <a:schemeClr val="accent6">
                  <a:lumMod val="75000"/>
                </a:schemeClr>
              </a:buClr>
              <a:buFont typeface="Arial" panose="020B0604020202020204" pitchFamily="34" charset="0"/>
              <a:buNone/>
              <a:defRPr/>
            </a:pPr>
            <a:r>
              <a:rPr lang="en-GB" altLang="en-US" dirty="0">
                <a:latin typeface="Arial Rounded MT Bold" panose="020F0704030504030204" pitchFamily="34" charset="0"/>
              </a:rPr>
              <a:t>We aim to address low-level behaviour in class directly. However, if we need to speak with you, we will try to catch you at the end of the school day. If that’s not possible, we will contact you by ClassDojo. </a:t>
            </a:r>
            <a:endParaRPr lang="en-GB" altLang="en-US" sz="3200" dirty="0">
              <a:latin typeface="Arial Rounded MT Bold" panose="020F070403050403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6">
            <a:extLst>
              <a:ext uri="{FF2B5EF4-FFF2-40B4-BE49-F238E27FC236}">
                <a16:creationId xmlns:a16="http://schemas.microsoft.com/office/drawing/2014/main" id="{2F13082D-341D-26A3-E518-F1C091457A67}"/>
              </a:ext>
            </a:extLst>
          </p:cNvPr>
          <p:cNvSpPr txBox="1">
            <a:spLocks noChangeArrowheads="1"/>
          </p:cNvSpPr>
          <p:nvPr/>
        </p:nvSpPr>
        <p:spPr bwMode="auto">
          <a:xfrm>
            <a:off x="353046" y="1628800"/>
            <a:ext cx="7775575"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spcBef>
                <a:spcPts val="600"/>
              </a:spcBef>
              <a:buClr>
                <a:schemeClr val="accent1"/>
              </a:buClr>
              <a:buSzPct val="70000"/>
              <a:buFont typeface="Wingdings" pitchFamily="2" charset="2"/>
              <a:buChar char=""/>
              <a:defRPr sz="2400">
                <a:solidFill>
                  <a:schemeClr val="tx1"/>
                </a:solidFill>
                <a:latin typeface="Century Schoolbook" panose="02040604050505020304" pitchFamily="18" charset="0"/>
              </a:defRPr>
            </a:lvl1pPr>
            <a:lvl2pPr marL="742950" indent="-285750">
              <a:spcBef>
                <a:spcPct val="20000"/>
              </a:spcBef>
              <a:buClr>
                <a:schemeClr val="accent1"/>
              </a:buClr>
              <a:buSzPct val="80000"/>
              <a:buFont typeface="Wingdings 2" pitchFamily="2" charset="2"/>
              <a:buChar char=""/>
              <a:defRPr sz="2100">
                <a:solidFill>
                  <a:schemeClr val="tx1"/>
                </a:solidFill>
                <a:latin typeface="Century Schoolbook" panose="02040604050505020304" pitchFamily="18" charset="0"/>
              </a:defRPr>
            </a:lvl2pPr>
            <a:lvl3pPr marL="1143000" indent="-228600">
              <a:spcBef>
                <a:spcPct val="20000"/>
              </a:spcBef>
              <a:buClr>
                <a:srgbClr val="E0752F"/>
              </a:buClr>
              <a:buSzPct val="60000"/>
              <a:buFont typeface="Wingdings" pitchFamily="2" charset="2"/>
              <a:buChar char=""/>
              <a:defRPr>
                <a:solidFill>
                  <a:schemeClr val="tx1"/>
                </a:solidFill>
                <a:latin typeface="Century Schoolbook" panose="02040604050505020304" pitchFamily="18" charset="0"/>
              </a:defRPr>
            </a:lvl3pPr>
            <a:lvl4pPr marL="1600200" indent="-228600">
              <a:spcBef>
                <a:spcPct val="20000"/>
              </a:spcBef>
              <a:buClr>
                <a:srgbClr val="FEC3AE"/>
              </a:buClr>
              <a:buSzPct val="60000"/>
              <a:buFont typeface="Wingdings" pitchFamily="2" charset="2"/>
              <a:buChar char=""/>
              <a:defRPr>
                <a:solidFill>
                  <a:schemeClr val="tx1"/>
                </a:solidFill>
                <a:latin typeface="Century Schoolbook" panose="02040604050505020304" pitchFamily="18" charset="0"/>
              </a:defRPr>
            </a:lvl4pPr>
            <a:lvl5pPr marL="2057400" indent="-228600">
              <a:spcBef>
                <a:spcPct val="20000"/>
              </a:spcBef>
              <a:buClr>
                <a:srgbClr val="BDCAE9"/>
              </a:buClr>
              <a:buSzPct val="68000"/>
              <a:buFont typeface="Wingdings 2" pitchFamily="2"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itchFamily="2"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itchFamily="2"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itchFamily="2"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itchFamily="2" charset="2"/>
              <a:buChar char=""/>
              <a:defRPr sz="1600">
                <a:solidFill>
                  <a:schemeClr val="tx1"/>
                </a:solidFill>
                <a:latin typeface="Century Schoolbook" panose="02040604050505020304" pitchFamily="18" charset="0"/>
              </a:defRPr>
            </a:lvl9pPr>
          </a:lstStyle>
          <a:p>
            <a:pPr eaLnBrk="1" hangingPunct="1">
              <a:spcBef>
                <a:spcPct val="50000"/>
              </a:spcBef>
              <a:buClrTx/>
              <a:buSzTx/>
              <a:buFont typeface="Wingdings" pitchFamily="2" charset="2"/>
              <a:buChar char="Ø"/>
            </a:pPr>
            <a:r>
              <a:rPr lang="en-GB" altLang="en-US" sz="2800" u="none" dirty="0">
                <a:latin typeface="Arial Rounded MT Bold" panose="020F0704030504030204" pitchFamily="34" charset="77"/>
              </a:rPr>
              <a:t>Uniform - </a:t>
            </a:r>
            <a:r>
              <a:rPr lang="en-GB" sz="2800" u="none" dirty="0">
                <a:latin typeface="Arial Rounded MT Bold" panose="020F0704030504030204" pitchFamily="34" charset="77"/>
              </a:rPr>
              <a:t>Please make sure all items, including PE kits, coats, and water bottles, are clearly labelled with your child’s name.</a:t>
            </a:r>
          </a:p>
          <a:p>
            <a:pPr eaLnBrk="1" hangingPunct="1">
              <a:spcBef>
                <a:spcPct val="50000"/>
              </a:spcBef>
              <a:buClrTx/>
              <a:buSzTx/>
              <a:buFont typeface="Wingdings" pitchFamily="2" charset="2"/>
              <a:buChar char="Ø"/>
            </a:pPr>
            <a:r>
              <a:rPr lang="en-GB" altLang="en-US" sz="2800" b="1" u="none" dirty="0">
                <a:latin typeface="Arial Rounded MT Bold" panose="020F0704030504030204" pitchFamily="34" charset="77"/>
              </a:rPr>
              <a:t>Books bags only: Please send your child with a book bag. Large rucksacks cannot be accommodated due to limited storage space.</a:t>
            </a:r>
          </a:p>
          <a:p>
            <a:pPr eaLnBrk="1" hangingPunct="1">
              <a:spcBef>
                <a:spcPct val="50000"/>
              </a:spcBef>
              <a:buClrTx/>
              <a:buSzTx/>
              <a:buFont typeface="Wingdings" pitchFamily="2" charset="2"/>
              <a:buChar char="Ø"/>
            </a:pPr>
            <a:r>
              <a:rPr lang="en-GB" altLang="en-US" sz="2800" b="1" u="none" dirty="0">
                <a:latin typeface="Arial Rounded MT Bold" panose="020F0704030504030204" pitchFamily="34" charset="77"/>
              </a:rPr>
              <a:t>For general information and specific policies, please visit the school website. </a:t>
            </a:r>
            <a:endParaRPr lang="en-GB" altLang="en-US" sz="2800" u="none" dirty="0">
              <a:latin typeface="Arial Rounded MT Bold" panose="020F0704030504030204" pitchFamily="34" charset="77"/>
            </a:endParaRPr>
          </a:p>
        </p:txBody>
      </p:sp>
      <p:sp>
        <p:nvSpPr>
          <p:cNvPr id="2" name="Rectangle 1">
            <a:extLst>
              <a:ext uri="{FF2B5EF4-FFF2-40B4-BE49-F238E27FC236}">
                <a16:creationId xmlns:a16="http://schemas.microsoft.com/office/drawing/2014/main" id="{88C56E9E-526E-3D53-6D85-7E96A4C5369F}"/>
              </a:ext>
            </a:extLst>
          </p:cNvPr>
          <p:cNvSpPr/>
          <p:nvPr/>
        </p:nvSpPr>
        <p:spPr>
          <a:xfrm>
            <a:off x="360494" y="466152"/>
            <a:ext cx="6823856" cy="923330"/>
          </a:xfrm>
          <a:prstGeom prst="rect">
            <a:avLst/>
          </a:prstGeom>
          <a:noFill/>
        </p:spPr>
        <p:txBody>
          <a:bodyPr wrap="none">
            <a:spAutoFit/>
          </a:bodyPr>
          <a:lstStyle/>
          <a:p>
            <a:pPr algn="ctr" eaLnBrk="1" hangingPunct="1">
              <a:defRPr/>
            </a:pPr>
            <a:r>
              <a:rPr lang="en-US" sz="5400" b="1" dirty="0">
                <a:ln w="0"/>
                <a:effectLst>
                  <a:reflection blurRad="6350" stA="53000" endA="300" endPos="35500" dir="5400000" sy="-90000" algn="bl" rotWithShape="0"/>
                </a:effectLst>
                <a:latin typeface="Arial Rounded MT Bold" panose="020F0704030504030204" pitchFamily="34" charset="0"/>
              </a:rPr>
              <a:t>General Reminders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14CD2D-04A8-3C6B-F04E-521DA6CE0AF8}"/>
              </a:ext>
            </a:extLst>
          </p:cNvPr>
          <p:cNvSpPr>
            <a:spLocks noGrp="1"/>
          </p:cNvSpPr>
          <p:nvPr>
            <p:ph type="title"/>
          </p:nvPr>
        </p:nvSpPr>
        <p:spPr/>
        <p:txBody>
          <a:bodyPr/>
          <a:lstStyle/>
          <a:p>
            <a:pPr eaLnBrk="1" fontAlgn="auto" hangingPunct="1">
              <a:spcAft>
                <a:spcPts val="0"/>
              </a:spcAft>
              <a:defRPr/>
            </a:pPr>
            <a:r>
              <a:rPr lang="en-GB" u="sng" dirty="0">
                <a:solidFill>
                  <a:schemeClr val="tx1"/>
                </a:solidFill>
                <a:latin typeface="Arial Rounded MT Bold" panose="020F0704030504030204" pitchFamily="34" charset="0"/>
              </a:rPr>
              <a:t>Communication</a:t>
            </a:r>
          </a:p>
        </p:txBody>
      </p:sp>
      <p:sp>
        <p:nvSpPr>
          <p:cNvPr id="23555" name="Content Placeholder 1">
            <a:extLst>
              <a:ext uri="{FF2B5EF4-FFF2-40B4-BE49-F238E27FC236}">
                <a16:creationId xmlns:a16="http://schemas.microsoft.com/office/drawing/2014/main" id="{45DA8FD2-299A-8E1E-2D31-BC6815DC7D0F}"/>
              </a:ext>
            </a:extLst>
          </p:cNvPr>
          <p:cNvSpPr>
            <a:spLocks noGrp="1"/>
          </p:cNvSpPr>
          <p:nvPr>
            <p:ph sz="quarter" idx="1"/>
          </p:nvPr>
        </p:nvSpPr>
        <p:spPr>
          <a:xfrm>
            <a:off x="457200" y="1600200"/>
            <a:ext cx="7467600" cy="4873625"/>
          </a:xfrm>
        </p:spPr>
        <p:txBody>
          <a:bodyPr/>
          <a:lstStyle/>
          <a:p>
            <a:pPr marL="107950" indent="0" eaLnBrk="1" hangingPunct="1">
              <a:buFont typeface="Wingdings 3" pitchFamily="2" charset="2"/>
              <a:buNone/>
            </a:pPr>
            <a:r>
              <a:rPr lang="en-GB" altLang="en-US" sz="2800" dirty="0">
                <a:latin typeface="Arial Rounded MT Bold" panose="020F0704030504030204" pitchFamily="34" charset="77"/>
              </a:rPr>
              <a:t>Please stay in touch!</a:t>
            </a:r>
          </a:p>
          <a:p>
            <a:pPr marL="107950" indent="0" eaLnBrk="1" hangingPunct="1">
              <a:buFont typeface="Wingdings 3" pitchFamily="2" charset="2"/>
              <a:buNone/>
            </a:pPr>
            <a:r>
              <a:rPr lang="en-GB" altLang="en-US" sz="2800" dirty="0">
                <a:latin typeface="Arial Rounded MT Bold" panose="020F0704030504030204" pitchFamily="34" charset="77"/>
              </a:rPr>
              <a:t>We welcome any questions, comments, or information you’d like to share with us – please don’t hesitate to reach out. </a:t>
            </a:r>
          </a:p>
          <a:p>
            <a:pPr marL="107950" indent="0" eaLnBrk="1" hangingPunct="1">
              <a:buFont typeface="Wingdings 3" pitchFamily="2" charset="2"/>
              <a:buNone/>
            </a:pPr>
            <a:r>
              <a:rPr lang="en-GB" altLang="en-US" sz="2800" dirty="0">
                <a:latin typeface="Arial Rounded MT Bold" panose="020F0704030504030204" pitchFamily="34" charset="77"/>
              </a:rPr>
              <a:t>Email: </a:t>
            </a:r>
            <a:r>
              <a:rPr lang="en-GB" altLang="en-US" sz="2800" dirty="0">
                <a:latin typeface="Arial Rounded MT Bold" panose="020F0704030504030204" pitchFamily="34" charset="77"/>
                <a:hlinkClick r:id="rId2"/>
              </a:rPr>
              <a:t>h.williams@st-marys-langho.lancs.sch.uk</a:t>
            </a:r>
            <a:r>
              <a:rPr lang="en-GB" altLang="en-US" sz="2800" dirty="0">
                <a:latin typeface="Arial Rounded MT Bold" panose="020F0704030504030204" pitchFamily="34" charset="77"/>
              </a:rPr>
              <a:t> </a:t>
            </a:r>
          </a:p>
          <a:p>
            <a:pPr marL="107950" indent="0" eaLnBrk="1" hangingPunct="1">
              <a:buFont typeface="Wingdings 3" pitchFamily="2" charset="2"/>
              <a:buNone/>
            </a:pPr>
            <a:r>
              <a:rPr lang="en-GB" altLang="en-US" sz="2800" dirty="0">
                <a:latin typeface="Arial Rounded MT Bold" panose="020F0704030504030204" pitchFamily="34" charset="77"/>
              </a:rPr>
              <a:t>ClassDojo is a great platform for sharing learning updates, school activities, setting homework and celebrating your child’s achievements.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xt Box 5">
            <a:extLst>
              <a:ext uri="{FF2B5EF4-FFF2-40B4-BE49-F238E27FC236}">
                <a16:creationId xmlns:a16="http://schemas.microsoft.com/office/drawing/2014/main" id="{225137CF-8E5A-78EE-27E8-C35E4690711B}"/>
              </a:ext>
            </a:extLst>
          </p:cNvPr>
          <p:cNvSpPr txBox="1">
            <a:spLocks noChangeArrowheads="1"/>
          </p:cNvSpPr>
          <p:nvPr/>
        </p:nvSpPr>
        <p:spPr bwMode="auto">
          <a:xfrm>
            <a:off x="628650" y="476250"/>
            <a:ext cx="7632700" cy="329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u="sng">
                <a:solidFill>
                  <a:schemeClr val="tx1"/>
                </a:solidFill>
                <a:latin typeface="AbcTeacher" pitchFamily="2" charset="0"/>
              </a:defRPr>
            </a:lvl1pPr>
            <a:lvl2pPr marL="742950" indent="-285750">
              <a:defRPr u="sng">
                <a:solidFill>
                  <a:schemeClr val="tx1"/>
                </a:solidFill>
                <a:latin typeface="AbcTeacher" pitchFamily="2" charset="0"/>
              </a:defRPr>
            </a:lvl2pPr>
            <a:lvl3pPr marL="1143000" indent="-228600">
              <a:defRPr u="sng">
                <a:solidFill>
                  <a:schemeClr val="tx1"/>
                </a:solidFill>
                <a:latin typeface="AbcTeacher" pitchFamily="2" charset="0"/>
              </a:defRPr>
            </a:lvl3pPr>
            <a:lvl4pPr marL="1600200" indent="-228600">
              <a:defRPr u="sng">
                <a:solidFill>
                  <a:schemeClr val="tx1"/>
                </a:solidFill>
                <a:latin typeface="AbcTeacher" pitchFamily="2" charset="0"/>
              </a:defRPr>
            </a:lvl4pPr>
            <a:lvl5pPr marL="2057400" indent="-228600">
              <a:defRPr u="sng">
                <a:solidFill>
                  <a:schemeClr val="tx1"/>
                </a:solidFill>
                <a:latin typeface="AbcTeacher" pitchFamily="2" charset="0"/>
              </a:defRPr>
            </a:lvl5pPr>
            <a:lvl6pPr marL="2514600" indent="-228600" eaLnBrk="0" fontAlgn="base" hangingPunct="0">
              <a:spcBef>
                <a:spcPct val="0"/>
              </a:spcBef>
              <a:spcAft>
                <a:spcPct val="0"/>
              </a:spcAft>
              <a:defRPr u="sng">
                <a:solidFill>
                  <a:schemeClr val="tx1"/>
                </a:solidFill>
                <a:latin typeface="AbcTeacher" pitchFamily="2" charset="0"/>
              </a:defRPr>
            </a:lvl6pPr>
            <a:lvl7pPr marL="2971800" indent="-228600" eaLnBrk="0" fontAlgn="base" hangingPunct="0">
              <a:spcBef>
                <a:spcPct val="0"/>
              </a:spcBef>
              <a:spcAft>
                <a:spcPct val="0"/>
              </a:spcAft>
              <a:defRPr u="sng">
                <a:solidFill>
                  <a:schemeClr val="tx1"/>
                </a:solidFill>
                <a:latin typeface="AbcTeacher" pitchFamily="2" charset="0"/>
              </a:defRPr>
            </a:lvl7pPr>
            <a:lvl8pPr marL="3429000" indent="-228600" eaLnBrk="0" fontAlgn="base" hangingPunct="0">
              <a:spcBef>
                <a:spcPct val="0"/>
              </a:spcBef>
              <a:spcAft>
                <a:spcPct val="0"/>
              </a:spcAft>
              <a:defRPr u="sng">
                <a:solidFill>
                  <a:schemeClr val="tx1"/>
                </a:solidFill>
                <a:latin typeface="AbcTeacher" pitchFamily="2" charset="0"/>
              </a:defRPr>
            </a:lvl8pPr>
            <a:lvl9pPr marL="3886200" indent="-228600" eaLnBrk="0" fontAlgn="base" hangingPunct="0">
              <a:spcBef>
                <a:spcPct val="0"/>
              </a:spcBef>
              <a:spcAft>
                <a:spcPct val="0"/>
              </a:spcAft>
              <a:defRPr u="sng">
                <a:solidFill>
                  <a:schemeClr val="tx1"/>
                </a:solidFill>
                <a:latin typeface="AbcTeacher" pitchFamily="2" charset="0"/>
              </a:defRPr>
            </a:lvl9pPr>
          </a:lstStyle>
          <a:p>
            <a:pPr algn="ctr" eaLnBrk="1" hangingPunct="1">
              <a:spcBef>
                <a:spcPct val="50000"/>
              </a:spcBef>
            </a:pPr>
            <a:r>
              <a:rPr lang="en-GB" altLang="en-US" sz="3200" u="none" dirty="0">
                <a:latin typeface="Arial Rounded MT Bold" panose="020F0704030504030204" pitchFamily="34" charset="77"/>
              </a:rPr>
              <a:t>Thank you for joining us! </a:t>
            </a:r>
          </a:p>
          <a:p>
            <a:pPr algn="ctr" eaLnBrk="1" hangingPunct="1">
              <a:spcBef>
                <a:spcPct val="50000"/>
              </a:spcBef>
            </a:pPr>
            <a:r>
              <a:rPr lang="en-GB" altLang="en-US" sz="3200" u="none" dirty="0">
                <a:latin typeface="Arial Rounded MT Bold" panose="020F0704030504030204" pitchFamily="34" charset="77"/>
              </a:rPr>
              <a:t>We’re excited to get to know you this year. If you have any questions, please feel free to email me, and I will do my best to respond as quickly as possible. </a:t>
            </a:r>
          </a:p>
        </p:txBody>
      </p:sp>
      <p:sp>
        <p:nvSpPr>
          <p:cNvPr id="2" name="Action Button: Help 1">
            <a:hlinkClick r:id="" action="ppaction://noaction" highlightClick="1"/>
            <a:extLst>
              <a:ext uri="{FF2B5EF4-FFF2-40B4-BE49-F238E27FC236}">
                <a16:creationId xmlns:a16="http://schemas.microsoft.com/office/drawing/2014/main" id="{42C8F158-EF10-239F-3DA2-2E36EED3C7F1}"/>
              </a:ext>
            </a:extLst>
          </p:cNvPr>
          <p:cNvSpPr/>
          <p:nvPr/>
        </p:nvSpPr>
        <p:spPr>
          <a:xfrm>
            <a:off x="3887787" y="4653136"/>
            <a:ext cx="1368425" cy="1368425"/>
          </a:xfrm>
          <a:prstGeom prst="actionButtonHelp">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GB"/>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Oriel</Template>
  <TotalTime>1045</TotalTime>
  <Words>659</Words>
  <Application>Microsoft Office PowerPoint</Application>
  <PresentationFormat>On-screen Show (4:3)</PresentationFormat>
  <Paragraphs>59</Paragraphs>
  <Slides>15</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15</vt:i4>
      </vt:variant>
    </vt:vector>
  </HeadingPairs>
  <TitlesOfParts>
    <vt:vector size="26" baseType="lpstr">
      <vt:lpstr>AbcTeacher</vt:lpstr>
      <vt:lpstr>Arial</vt:lpstr>
      <vt:lpstr>Arial Rounded MT Bold</vt:lpstr>
      <vt:lpstr>Calibri</vt:lpstr>
      <vt:lpstr>CCW Cursive Writing 1</vt:lpstr>
      <vt:lpstr>Century Schoolbook</vt:lpstr>
      <vt:lpstr>Comic Sans MS</vt:lpstr>
      <vt:lpstr>Wingdings</vt:lpstr>
      <vt:lpstr>Wingdings 2</vt:lpstr>
      <vt:lpstr>Wingdings 3</vt:lpstr>
      <vt:lpstr>Oriel</vt:lpstr>
      <vt:lpstr>Welcome to Class 1/2. </vt:lpstr>
      <vt:lpstr>PowerPoint Presentation</vt:lpstr>
      <vt:lpstr>PowerPoint Presentation</vt:lpstr>
      <vt:lpstr>PowerPoint Presentation</vt:lpstr>
      <vt:lpstr>Learning and Assessment </vt:lpstr>
      <vt:lpstr>Helping your child at home… Homework</vt:lpstr>
      <vt:lpstr>PowerPoint Presentation</vt:lpstr>
      <vt:lpstr>PE </vt:lpstr>
      <vt:lpstr>Snacks and Water</vt:lpstr>
      <vt:lpstr>Handwriting- Cursive</vt:lpstr>
      <vt:lpstr>Growth Mindset</vt:lpstr>
      <vt:lpstr>Rewards and Sanctions</vt:lpstr>
      <vt:lpstr>PowerPoint Presentation</vt:lpstr>
      <vt:lpstr>Communication</vt:lpstr>
      <vt:lpstr>PowerPoint Presentation</vt:lpstr>
    </vt:vector>
  </TitlesOfParts>
  <Company>BwD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Handwriting Training</dc:title>
  <dc:creator>c.dootson</dc:creator>
  <cp:lastModifiedBy>Holly Williams</cp:lastModifiedBy>
  <cp:revision>55</cp:revision>
  <dcterms:created xsi:type="dcterms:W3CDTF">2011-02-02T10:29:17Z</dcterms:created>
  <dcterms:modified xsi:type="dcterms:W3CDTF">2026-09-02T17:44:16Z</dcterms:modified>
</cp:coreProperties>
</file>